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7131DC-6A31-4BFC-95BB-1DC90A848C6F}" type="doc">
      <dgm:prSet loTypeId="urn:microsoft.com/office/officeart/2005/8/layout/radial5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34E247A6-E5AE-4A6C-B703-078D82AD105B}">
      <dgm:prSet phldrT="[Text]"/>
      <dgm:spPr/>
      <dgm:t>
        <a:bodyPr/>
        <a:lstStyle/>
        <a:p>
          <a:pPr rtl="0"/>
          <a:r>
            <a:rPr lang="en-GB" dirty="0" smtClean="0"/>
            <a:t>Praise</a:t>
          </a:r>
          <a:endParaRPr lang="he-IL" dirty="0"/>
        </a:p>
      </dgm:t>
    </dgm:pt>
    <dgm:pt modelId="{6C37D4A0-C576-4B3A-AD56-544C5B416750}" type="parTrans" cxnId="{E054C083-82F1-422C-B71F-0B654981851A}">
      <dgm:prSet/>
      <dgm:spPr/>
      <dgm:t>
        <a:bodyPr/>
        <a:lstStyle/>
        <a:p>
          <a:pPr rtl="1"/>
          <a:endParaRPr lang="he-IL"/>
        </a:p>
      </dgm:t>
    </dgm:pt>
    <dgm:pt modelId="{0E08BF02-4362-4C72-9855-C5F91642266B}" type="sibTrans" cxnId="{E054C083-82F1-422C-B71F-0B654981851A}">
      <dgm:prSet/>
      <dgm:spPr/>
      <dgm:t>
        <a:bodyPr/>
        <a:lstStyle/>
        <a:p>
          <a:pPr rtl="1"/>
          <a:endParaRPr lang="he-IL"/>
        </a:p>
      </dgm:t>
    </dgm:pt>
    <dgm:pt modelId="{422605FB-4DA5-4E65-B54C-47525CAEC870}">
      <dgm:prSet phldrT="[Text]" custT="1"/>
      <dgm:spPr/>
      <dgm:t>
        <a:bodyPr/>
        <a:lstStyle/>
        <a:p>
          <a:pPr rtl="0"/>
          <a:r>
            <a:rPr lang="en-GB" sz="2400" dirty="0" smtClean="0"/>
            <a:t>Intrinsic value to </a:t>
          </a:r>
          <a:r>
            <a:rPr lang="he-IL" sz="2400" dirty="0" smtClean="0"/>
            <a:t>שבח</a:t>
          </a:r>
          <a:endParaRPr lang="he-IL" sz="2400" dirty="0"/>
        </a:p>
      </dgm:t>
    </dgm:pt>
    <dgm:pt modelId="{B111B878-4339-48F8-9C63-FB4D0BF6CB27}" type="parTrans" cxnId="{A8E57575-594B-4161-A55E-8A6E158D7764}">
      <dgm:prSet/>
      <dgm:spPr/>
      <dgm:t>
        <a:bodyPr/>
        <a:lstStyle/>
        <a:p>
          <a:pPr rtl="1"/>
          <a:endParaRPr lang="he-IL"/>
        </a:p>
      </dgm:t>
    </dgm:pt>
    <dgm:pt modelId="{07EE566F-D04D-4E13-B794-152B5C0C7E68}" type="sibTrans" cxnId="{A8E57575-594B-4161-A55E-8A6E158D7764}">
      <dgm:prSet/>
      <dgm:spPr/>
      <dgm:t>
        <a:bodyPr/>
        <a:lstStyle/>
        <a:p>
          <a:pPr rtl="1"/>
          <a:endParaRPr lang="he-IL"/>
        </a:p>
      </dgm:t>
    </dgm:pt>
    <dgm:pt modelId="{88F5B1CA-FCAC-4A0E-9E62-B2E7CE6605FB}">
      <dgm:prSet custT="1"/>
      <dgm:spPr/>
      <dgm:t>
        <a:bodyPr/>
        <a:lstStyle/>
        <a:p>
          <a:pPr rtl="0"/>
          <a:r>
            <a:rPr lang="en-GB" sz="2400" dirty="0" smtClean="0"/>
            <a:t>Makes sense to praise before requesting something</a:t>
          </a:r>
          <a:endParaRPr lang="he-IL" sz="2400" dirty="0"/>
        </a:p>
      </dgm:t>
    </dgm:pt>
    <dgm:pt modelId="{8C22BAA3-D7FD-43C9-9570-746A6540371F}" type="parTrans" cxnId="{6E2B6F6E-DCFE-43A3-9721-34D245643414}">
      <dgm:prSet/>
      <dgm:spPr/>
      <dgm:t>
        <a:bodyPr/>
        <a:lstStyle/>
        <a:p>
          <a:pPr rtl="1"/>
          <a:endParaRPr lang="he-IL"/>
        </a:p>
      </dgm:t>
    </dgm:pt>
    <dgm:pt modelId="{11A1254C-4F16-40F1-83D9-35C59246DA1F}" type="sibTrans" cxnId="{6E2B6F6E-DCFE-43A3-9721-34D245643414}">
      <dgm:prSet/>
      <dgm:spPr/>
      <dgm:t>
        <a:bodyPr/>
        <a:lstStyle/>
        <a:p>
          <a:pPr rtl="1"/>
          <a:endParaRPr lang="he-IL"/>
        </a:p>
      </dgm:t>
    </dgm:pt>
    <dgm:pt modelId="{FA5CF3AC-A487-4F50-BFB6-034CAA5008A7}" type="pres">
      <dgm:prSet presAssocID="{627131DC-6A31-4BFC-95BB-1DC90A848C6F}" presName="Name0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36989212-8737-4806-BA3D-55C81FF8E09C}" type="pres">
      <dgm:prSet presAssocID="{34E247A6-E5AE-4A6C-B703-078D82AD105B}" presName="centerShape" presStyleLbl="node0" presStyleIdx="0" presStyleCnt="1" custScaleX="168425" custScaleY="159692" custLinFactNeighborX="872" custLinFactNeighborY="-19424"/>
      <dgm:spPr/>
      <dgm:t>
        <a:bodyPr/>
        <a:lstStyle/>
        <a:p>
          <a:pPr rtl="1"/>
          <a:endParaRPr lang="he-IL"/>
        </a:p>
      </dgm:t>
    </dgm:pt>
    <dgm:pt modelId="{B3B8898D-144C-4443-A7CF-00898413CA15}" type="pres">
      <dgm:prSet presAssocID="{8C22BAA3-D7FD-43C9-9570-746A6540371F}" presName="par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53B2BC93-EF01-4720-A17F-00ABF5F3FF62}" type="pres">
      <dgm:prSet presAssocID="{8C22BAA3-D7FD-43C9-9570-746A6540371F}" presName="connectorText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108099E8-581E-420D-9A53-13BF6D1ABB50}" type="pres">
      <dgm:prSet presAssocID="{88F5B1CA-FCAC-4A0E-9E62-B2E7CE6605FB}" presName="node" presStyleLbl="node1" presStyleIdx="0" presStyleCnt="2" custScaleX="168471" custScaleY="159703" custRadScaleRad="133078" custRadScaleInc="-13226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A98F913-82B4-49CD-9598-458848503AA8}" type="pres">
      <dgm:prSet presAssocID="{B111B878-4339-48F8-9C63-FB4D0BF6CB27}" presName="par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F28E3A93-66CD-44C8-943E-032543BD6FE7}" type="pres">
      <dgm:prSet presAssocID="{B111B878-4339-48F8-9C63-FB4D0BF6CB27}" presName="connectorTex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2E942096-798A-401D-99BB-EB9D7F13E93A}" type="pres">
      <dgm:prSet presAssocID="{422605FB-4DA5-4E65-B54C-47525CAEC870}" presName="node" presStyleLbl="node1" presStyleIdx="1" presStyleCnt="2" custScaleX="168425" custScaleY="159692" custRadScaleRad="133760" custRadScaleInc="-6984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CA4C846-F9D8-4B41-A079-BA3FB31E6A16}" type="presOf" srcId="{627131DC-6A31-4BFC-95BB-1DC90A848C6F}" destId="{FA5CF3AC-A487-4F50-BFB6-034CAA5008A7}" srcOrd="0" destOrd="0" presId="urn:microsoft.com/office/officeart/2005/8/layout/radial5"/>
    <dgm:cxn modelId="{A8E57575-594B-4161-A55E-8A6E158D7764}" srcId="{34E247A6-E5AE-4A6C-B703-078D82AD105B}" destId="{422605FB-4DA5-4E65-B54C-47525CAEC870}" srcOrd="1" destOrd="0" parTransId="{B111B878-4339-48F8-9C63-FB4D0BF6CB27}" sibTransId="{07EE566F-D04D-4E13-B794-152B5C0C7E68}"/>
    <dgm:cxn modelId="{66BAC16C-4386-4462-9E0C-95B99A87F022}" type="presOf" srcId="{8C22BAA3-D7FD-43C9-9570-746A6540371F}" destId="{53B2BC93-EF01-4720-A17F-00ABF5F3FF62}" srcOrd="1" destOrd="0" presId="urn:microsoft.com/office/officeart/2005/8/layout/radial5"/>
    <dgm:cxn modelId="{6B3B0F7A-48A4-4C34-B930-8BEC50302EA9}" type="presOf" srcId="{B111B878-4339-48F8-9C63-FB4D0BF6CB27}" destId="{F28E3A93-66CD-44C8-943E-032543BD6FE7}" srcOrd="1" destOrd="0" presId="urn:microsoft.com/office/officeart/2005/8/layout/radial5"/>
    <dgm:cxn modelId="{7CFD854B-950B-40EB-B8D3-33ECD87C8CB0}" type="presOf" srcId="{34E247A6-E5AE-4A6C-B703-078D82AD105B}" destId="{36989212-8737-4806-BA3D-55C81FF8E09C}" srcOrd="0" destOrd="0" presId="urn:microsoft.com/office/officeart/2005/8/layout/radial5"/>
    <dgm:cxn modelId="{E054C083-82F1-422C-B71F-0B654981851A}" srcId="{627131DC-6A31-4BFC-95BB-1DC90A848C6F}" destId="{34E247A6-E5AE-4A6C-B703-078D82AD105B}" srcOrd="0" destOrd="0" parTransId="{6C37D4A0-C576-4B3A-AD56-544C5B416750}" sibTransId="{0E08BF02-4362-4C72-9855-C5F91642266B}"/>
    <dgm:cxn modelId="{D5347BA8-145A-4651-AB94-CC24625F63B1}" type="presOf" srcId="{B111B878-4339-48F8-9C63-FB4D0BF6CB27}" destId="{5A98F913-82B4-49CD-9598-458848503AA8}" srcOrd="0" destOrd="0" presId="urn:microsoft.com/office/officeart/2005/8/layout/radial5"/>
    <dgm:cxn modelId="{970B3519-5A33-4774-AF70-8519DC98610B}" type="presOf" srcId="{88F5B1CA-FCAC-4A0E-9E62-B2E7CE6605FB}" destId="{108099E8-581E-420D-9A53-13BF6D1ABB50}" srcOrd="0" destOrd="0" presId="urn:microsoft.com/office/officeart/2005/8/layout/radial5"/>
    <dgm:cxn modelId="{40E3BFDB-8FD1-4C08-9EF0-5E56BC6D84D4}" type="presOf" srcId="{8C22BAA3-D7FD-43C9-9570-746A6540371F}" destId="{B3B8898D-144C-4443-A7CF-00898413CA15}" srcOrd="0" destOrd="0" presId="urn:microsoft.com/office/officeart/2005/8/layout/radial5"/>
    <dgm:cxn modelId="{6E2B6F6E-DCFE-43A3-9721-34D245643414}" srcId="{34E247A6-E5AE-4A6C-B703-078D82AD105B}" destId="{88F5B1CA-FCAC-4A0E-9E62-B2E7CE6605FB}" srcOrd="0" destOrd="0" parTransId="{8C22BAA3-D7FD-43C9-9570-746A6540371F}" sibTransId="{11A1254C-4F16-40F1-83D9-35C59246DA1F}"/>
    <dgm:cxn modelId="{25EAF79A-509E-46D1-95C5-8A804171ECB9}" type="presOf" srcId="{422605FB-4DA5-4E65-B54C-47525CAEC870}" destId="{2E942096-798A-401D-99BB-EB9D7F13E93A}" srcOrd="0" destOrd="0" presId="urn:microsoft.com/office/officeart/2005/8/layout/radial5"/>
    <dgm:cxn modelId="{C374AE0B-F312-4C65-B121-620CE095EB2E}" type="presParOf" srcId="{FA5CF3AC-A487-4F50-BFB6-034CAA5008A7}" destId="{36989212-8737-4806-BA3D-55C81FF8E09C}" srcOrd="0" destOrd="0" presId="urn:microsoft.com/office/officeart/2005/8/layout/radial5"/>
    <dgm:cxn modelId="{BEF835C0-382F-457D-9F24-1D6E0BAE0995}" type="presParOf" srcId="{FA5CF3AC-A487-4F50-BFB6-034CAA5008A7}" destId="{B3B8898D-144C-4443-A7CF-00898413CA15}" srcOrd="1" destOrd="0" presId="urn:microsoft.com/office/officeart/2005/8/layout/radial5"/>
    <dgm:cxn modelId="{4EC4A8F9-01F2-4C7B-90FE-068014DF3392}" type="presParOf" srcId="{B3B8898D-144C-4443-A7CF-00898413CA15}" destId="{53B2BC93-EF01-4720-A17F-00ABF5F3FF62}" srcOrd="0" destOrd="0" presId="urn:microsoft.com/office/officeart/2005/8/layout/radial5"/>
    <dgm:cxn modelId="{2AAF3AB5-BA63-4684-B0AA-34CC939CDFCF}" type="presParOf" srcId="{FA5CF3AC-A487-4F50-BFB6-034CAA5008A7}" destId="{108099E8-581E-420D-9A53-13BF6D1ABB50}" srcOrd="2" destOrd="0" presId="urn:microsoft.com/office/officeart/2005/8/layout/radial5"/>
    <dgm:cxn modelId="{349DB996-D7D2-489C-9B8E-00690A176F79}" type="presParOf" srcId="{FA5CF3AC-A487-4F50-BFB6-034CAA5008A7}" destId="{5A98F913-82B4-49CD-9598-458848503AA8}" srcOrd="3" destOrd="0" presId="urn:microsoft.com/office/officeart/2005/8/layout/radial5"/>
    <dgm:cxn modelId="{6E096F25-5C95-4D98-9BB7-3FC5A0B75779}" type="presParOf" srcId="{5A98F913-82B4-49CD-9598-458848503AA8}" destId="{F28E3A93-66CD-44C8-943E-032543BD6FE7}" srcOrd="0" destOrd="0" presId="urn:microsoft.com/office/officeart/2005/8/layout/radial5"/>
    <dgm:cxn modelId="{886BBA4E-E892-4F69-B367-26A28ECE4675}" type="presParOf" srcId="{FA5CF3AC-A487-4F50-BFB6-034CAA5008A7}" destId="{2E942096-798A-401D-99BB-EB9D7F13E93A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6D98F2-76A2-4969-96B7-1C5D10BF7EA9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61FF614E-D451-4D84-B169-E56589961CBB}">
      <dgm:prSet phldrT="[Text]"/>
      <dgm:spPr/>
      <dgm:t>
        <a:bodyPr/>
        <a:lstStyle/>
        <a:p>
          <a:pPr rtl="0"/>
          <a:r>
            <a:rPr lang="en-GB" dirty="0" smtClean="0"/>
            <a:t>Brit Bein Habtarim</a:t>
          </a:r>
          <a:endParaRPr lang="he-IL" dirty="0"/>
        </a:p>
      </dgm:t>
    </dgm:pt>
    <dgm:pt modelId="{6C987A74-9CD6-4359-B61E-C4DA6786F9D2}" type="parTrans" cxnId="{BB09AB8A-C2DA-4E88-B483-DDF43EAFD28F}">
      <dgm:prSet/>
      <dgm:spPr/>
      <dgm:t>
        <a:bodyPr/>
        <a:lstStyle/>
        <a:p>
          <a:pPr rtl="1"/>
          <a:endParaRPr lang="he-IL"/>
        </a:p>
      </dgm:t>
    </dgm:pt>
    <dgm:pt modelId="{0FFB6CC8-C3DD-42B4-A1E8-C95DD29EC608}" type="sibTrans" cxnId="{BB09AB8A-C2DA-4E88-B483-DDF43EAFD28F}">
      <dgm:prSet/>
      <dgm:spPr/>
      <dgm:t>
        <a:bodyPr/>
        <a:lstStyle/>
        <a:p>
          <a:pPr rtl="1"/>
          <a:endParaRPr lang="he-IL"/>
        </a:p>
      </dgm:t>
    </dgm:pt>
    <dgm:pt modelId="{BD64F2C2-AC58-43C2-A1BD-9FE22F91F7A6}">
      <dgm:prSet phldrT="[Text]" custT="1"/>
      <dgm:spPr/>
      <dgm:t>
        <a:bodyPr/>
        <a:lstStyle/>
        <a:p>
          <a:pPr rtl="0"/>
          <a:r>
            <a:rPr lang="en-GB" sz="2400" dirty="0" smtClean="0"/>
            <a:t>G-d’s obligation: watch our history</a:t>
          </a:r>
          <a:endParaRPr lang="he-IL" sz="2400" dirty="0"/>
        </a:p>
      </dgm:t>
    </dgm:pt>
    <dgm:pt modelId="{99FDBD4F-5D6E-408C-BCCF-333703266CC9}" type="parTrans" cxnId="{2371BEB5-72B4-4B94-AD92-FF223D76F3A0}">
      <dgm:prSet/>
      <dgm:spPr/>
      <dgm:t>
        <a:bodyPr/>
        <a:lstStyle/>
        <a:p>
          <a:pPr rtl="1"/>
          <a:endParaRPr lang="he-IL"/>
        </a:p>
      </dgm:t>
    </dgm:pt>
    <dgm:pt modelId="{BDCE16FC-71D5-498E-8508-D972EB2A01DA}" type="sibTrans" cxnId="{2371BEB5-72B4-4B94-AD92-FF223D76F3A0}">
      <dgm:prSet/>
      <dgm:spPr/>
      <dgm:t>
        <a:bodyPr/>
        <a:lstStyle/>
        <a:p>
          <a:pPr rtl="1"/>
          <a:endParaRPr lang="he-IL"/>
        </a:p>
      </dgm:t>
    </dgm:pt>
    <dgm:pt modelId="{679C60D6-0D9E-495B-8307-BE83C2594BCC}">
      <dgm:prSet phldrT="[Text]"/>
      <dgm:spPr/>
      <dgm:t>
        <a:bodyPr/>
        <a:lstStyle/>
        <a:p>
          <a:pPr rtl="1"/>
          <a:endParaRPr lang="he-IL" dirty="0"/>
        </a:p>
      </dgm:t>
    </dgm:pt>
    <dgm:pt modelId="{2EC6D33F-69FA-442C-A91D-94DF0036ECF9}" type="parTrans" cxnId="{092AD698-5914-4738-AD3D-7DC7FFA41583}">
      <dgm:prSet/>
      <dgm:spPr/>
      <dgm:t>
        <a:bodyPr/>
        <a:lstStyle/>
        <a:p>
          <a:pPr rtl="1"/>
          <a:endParaRPr lang="he-IL"/>
        </a:p>
      </dgm:t>
    </dgm:pt>
    <dgm:pt modelId="{5E75BD64-25E1-40AC-AFE0-BF93A75C9262}" type="sibTrans" cxnId="{092AD698-5914-4738-AD3D-7DC7FFA41583}">
      <dgm:prSet/>
      <dgm:spPr/>
      <dgm:t>
        <a:bodyPr/>
        <a:lstStyle/>
        <a:p>
          <a:pPr rtl="1"/>
          <a:endParaRPr lang="he-IL"/>
        </a:p>
      </dgm:t>
    </dgm:pt>
    <dgm:pt modelId="{2853C20C-3392-4805-8312-DA5C0B56293D}">
      <dgm:prSet phldrT="[Text]" custT="1"/>
      <dgm:spPr/>
      <dgm:t>
        <a:bodyPr/>
        <a:lstStyle/>
        <a:p>
          <a:pPr rtl="0"/>
          <a:r>
            <a:rPr lang="en-GB" sz="2000" dirty="0" smtClean="0"/>
            <a:t>Our obligation: </a:t>
          </a:r>
        </a:p>
        <a:p>
          <a:pPr rtl="0"/>
          <a:r>
            <a:rPr lang="en-GB" sz="2000" dirty="0" smtClean="0"/>
            <a:t>calling out in G-d’s Name – recognising G-d’s Hand in our history and thanking Him for it</a:t>
          </a:r>
          <a:endParaRPr lang="he-IL" sz="2000" dirty="0"/>
        </a:p>
      </dgm:t>
    </dgm:pt>
    <dgm:pt modelId="{E835A6DD-CB01-4C98-B679-3F3BFC8C8627}" type="parTrans" cxnId="{22575973-9331-4E7E-8C68-AE98964B2351}">
      <dgm:prSet/>
      <dgm:spPr/>
      <dgm:t>
        <a:bodyPr/>
        <a:lstStyle/>
        <a:p>
          <a:pPr rtl="1"/>
          <a:endParaRPr lang="he-IL"/>
        </a:p>
      </dgm:t>
    </dgm:pt>
    <dgm:pt modelId="{F5690C12-D0E9-4387-A4C5-5A472BE4992B}" type="sibTrans" cxnId="{22575973-9331-4E7E-8C68-AE98964B2351}">
      <dgm:prSet/>
      <dgm:spPr/>
      <dgm:t>
        <a:bodyPr/>
        <a:lstStyle/>
        <a:p>
          <a:pPr rtl="1"/>
          <a:endParaRPr lang="he-IL"/>
        </a:p>
      </dgm:t>
    </dgm:pt>
    <dgm:pt modelId="{1C571391-FD88-4355-82CD-2BFB4CE4C89E}" type="pres">
      <dgm:prSet presAssocID="{966D98F2-76A2-4969-96B7-1C5D10BF7EA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EE16BAA2-F96E-4898-843D-C5642BEEB5A2}" type="pres">
      <dgm:prSet presAssocID="{61FF614E-D451-4D84-B169-E56589961CBB}" presName="singleCycle" presStyleCnt="0"/>
      <dgm:spPr/>
    </dgm:pt>
    <dgm:pt modelId="{2EA13AEE-5278-465F-A0C8-90D745BA6D37}" type="pres">
      <dgm:prSet presAssocID="{61FF614E-D451-4D84-B169-E56589961CBB}" presName="singleCenter" presStyleLbl="node1" presStyleIdx="0" presStyleCnt="3" custScaleX="166668" custScaleY="154681" custLinFactNeighborX="894" custLinFactNeighborY="-31296">
        <dgm:presLayoutVars>
          <dgm:chMax val="7"/>
          <dgm:chPref val="7"/>
        </dgm:presLayoutVars>
      </dgm:prSet>
      <dgm:spPr/>
      <dgm:t>
        <a:bodyPr/>
        <a:lstStyle/>
        <a:p>
          <a:pPr rtl="1"/>
          <a:endParaRPr lang="he-IL"/>
        </a:p>
      </dgm:t>
    </dgm:pt>
    <dgm:pt modelId="{6370961D-A51A-4BF7-AC22-08667477FB74}" type="pres">
      <dgm:prSet presAssocID="{99FDBD4F-5D6E-408C-BCCF-333703266CC9}" presName="Name56" presStyleLbl="parChTrans1D2" presStyleIdx="0" presStyleCnt="2"/>
      <dgm:spPr/>
      <dgm:t>
        <a:bodyPr/>
        <a:lstStyle/>
        <a:p>
          <a:pPr rtl="1"/>
          <a:endParaRPr lang="he-IL"/>
        </a:p>
      </dgm:t>
    </dgm:pt>
    <dgm:pt modelId="{CE01BDA2-A831-4367-9127-FBE6064FAAF2}" type="pres">
      <dgm:prSet presAssocID="{BD64F2C2-AC58-43C2-A1BD-9FE22F91F7A6}" presName="text0" presStyleLbl="node1" presStyleIdx="1" presStyleCnt="3" custScaleX="270575" custScaleY="155867" custRadScaleRad="145575" custRadScaleInc="-127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0D7618F-1040-4E25-958C-64BDB214FDC7}" type="pres">
      <dgm:prSet presAssocID="{E835A6DD-CB01-4C98-B679-3F3BFC8C8627}" presName="Name56" presStyleLbl="parChTrans1D2" presStyleIdx="1" presStyleCnt="2"/>
      <dgm:spPr/>
      <dgm:t>
        <a:bodyPr/>
        <a:lstStyle/>
        <a:p>
          <a:pPr rtl="1"/>
          <a:endParaRPr lang="he-IL"/>
        </a:p>
      </dgm:t>
    </dgm:pt>
    <dgm:pt modelId="{38892867-F19C-423A-AA6B-A5ACD5D9E329}" type="pres">
      <dgm:prSet presAssocID="{2853C20C-3392-4805-8312-DA5C0B56293D}" presName="text0" presStyleLbl="node1" presStyleIdx="2" presStyleCnt="3" custScaleX="341648" custScaleY="163212" custRadScaleRad="145803" custRadScaleInc="-7255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B09AB8A-C2DA-4E88-B483-DDF43EAFD28F}" srcId="{966D98F2-76A2-4969-96B7-1C5D10BF7EA9}" destId="{61FF614E-D451-4D84-B169-E56589961CBB}" srcOrd="0" destOrd="0" parTransId="{6C987A74-9CD6-4359-B61E-C4DA6786F9D2}" sibTransId="{0FFB6CC8-C3DD-42B4-A1E8-C95DD29EC608}"/>
    <dgm:cxn modelId="{2371BEB5-72B4-4B94-AD92-FF223D76F3A0}" srcId="{61FF614E-D451-4D84-B169-E56589961CBB}" destId="{BD64F2C2-AC58-43C2-A1BD-9FE22F91F7A6}" srcOrd="0" destOrd="0" parTransId="{99FDBD4F-5D6E-408C-BCCF-333703266CC9}" sibTransId="{BDCE16FC-71D5-498E-8508-D972EB2A01DA}"/>
    <dgm:cxn modelId="{22575973-9331-4E7E-8C68-AE98964B2351}" srcId="{61FF614E-D451-4D84-B169-E56589961CBB}" destId="{2853C20C-3392-4805-8312-DA5C0B56293D}" srcOrd="1" destOrd="0" parTransId="{E835A6DD-CB01-4C98-B679-3F3BFC8C8627}" sibTransId="{F5690C12-D0E9-4387-A4C5-5A472BE4992B}"/>
    <dgm:cxn modelId="{CC516EF7-1320-4641-9A8A-A67E0BF04A8B}" type="presOf" srcId="{99FDBD4F-5D6E-408C-BCCF-333703266CC9}" destId="{6370961D-A51A-4BF7-AC22-08667477FB74}" srcOrd="0" destOrd="0" presId="urn:microsoft.com/office/officeart/2008/layout/RadialCluster"/>
    <dgm:cxn modelId="{280E31AE-4AF8-48A7-AB6C-5B4B1C4150EC}" type="presOf" srcId="{E835A6DD-CB01-4C98-B679-3F3BFC8C8627}" destId="{30D7618F-1040-4E25-958C-64BDB214FDC7}" srcOrd="0" destOrd="0" presId="urn:microsoft.com/office/officeart/2008/layout/RadialCluster"/>
    <dgm:cxn modelId="{E506CB7A-4500-4A12-AAC9-7815A0B1C7EA}" type="presOf" srcId="{2853C20C-3392-4805-8312-DA5C0B56293D}" destId="{38892867-F19C-423A-AA6B-A5ACD5D9E329}" srcOrd="0" destOrd="0" presId="urn:microsoft.com/office/officeart/2008/layout/RadialCluster"/>
    <dgm:cxn modelId="{FCB5CFB8-0C46-4A99-B9A6-65108C659D60}" type="presOf" srcId="{966D98F2-76A2-4969-96B7-1C5D10BF7EA9}" destId="{1C571391-FD88-4355-82CD-2BFB4CE4C89E}" srcOrd="0" destOrd="0" presId="urn:microsoft.com/office/officeart/2008/layout/RadialCluster"/>
    <dgm:cxn modelId="{8A834859-649B-47AB-A17C-C83B7A390D9B}" type="presOf" srcId="{BD64F2C2-AC58-43C2-A1BD-9FE22F91F7A6}" destId="{CE01BDA2-A831-4367-9127-FBE6064FAAF2}" srcOrd="0" destOrd="0" presId="urn:microsoft.com/office/officeart/2008/layout/RadialCluster"/>
    <dgm:cxn modelId="{092AD698-5914-4738-AD3D-7DC7FFA41583}" srcId="{966D98F2-76A2-4969-96B7-1C5D10BF7EA9}" destId="{679C60D6-0D9E-495B-8307-BE83C2594BCC}" srcOrd="1" destOrd="0" parTransId="{2EC6D33F-69FA-442C-A91D-94DF0036ECF9}" sibTransId="{5E75BD64-25E1-40AC-AFE0-BF93A75C9262}"/>
    <dgm:cxn modelId="{5A33E9AB-268B-4574-9FE9-3F52BE355C3E}" type="presOf" srcId="{61FF614E-D451-4D84-B169-E56589961CBB}" destId="{2EA13AEE-5278-465F-A0C8-90D745BA6D37}" srcOrd="0" destOrd="0" presId="urn:microsoft.com/office/officeart/2008/layout/RadialCluster"/>
    <dgm:cxn modelId="{489EAB3B-D1BB-4D3D-97BA-B0A8D70D13A2}" type="presParOf" srcId="{1C571391-FD88-4355-82CD-2BFB4CE4C89E}" destId="{EE16BAA2-F96E-4898-843D-C5642BEEB5A2}" srcOrd="0" destOrd="0" presId="urn:microsoft.com/office/officeart/2008/layout/RadialCluster"/>
    <dgm:cxn modelId="{178DFD08-BDBB-4122-A441-00AA9205ED40}" type="presParOf" srcId="{EE16BAA2-F96E-4898-843D-C5642BEEB5A2}" destId="{2EA13AEE-5278-465F-A0C8-90D745BA6D37}" srcOrd="0" destOrd="0" presId="urn:microsoft.com/office/officeart/2008/layout/RadialCluster"/>
    <dgm:cxn modelId="{47164708-7293-44BE-8E18-7CE5583AB39F}" type="presParOf" srcId="{EE16BAA2-F96E-4898-843D-C5642BEEB5A2}" destId="{6370961D-A51A-4BF7-AC22-08667477FB74}" srcOrd="1" destOrd="0" presId="urn:microsoft.com/office/officeart/2008/layout/RadialCluster"/>
    <dgm:cxn modelId="{57497C1E-691D-483F-B4C9-44F304B90411}" type="presParOf" srcId="{EE16BAA2-F96E-4898-843D-C5642BEEB5A2}" destId="{CE01BDA2-A831-4367-9127-FBE6064FAAF2}" srcOrd="2" destOrd="0" presId="urn:microsoft.com/office/officeart/2008/layout/RadialCluster"/>
    <dgm:cxn modelId="{EC517AE4-2CCA-4CC8-8AE5-B01A8C30FE4B}" type="presParOf" srcId="{EE16BAA2-F96E-4898-843D-C5642BEEB5A2}" destId="{30D7618F-1040-4E25-958C-64BDB214FDC7}" srcOrd="3" destOrd="0" presId="urn:microsoft.com/office/officeart/2008/layout/RadialCluster"/>
    <dgm:cxn modelId="{EBF134CA-F240-4543-A3A6-60F0FA055ED2}" type="presParOf" srcId="{EE16BAA2-F96E-4898-843D-C5642BEEB5A2}" destId="{38892867-F19C-423A-AA6B-A5ACD5D9E329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5ABA7B-36D6-4342-8AE7-276F6899464F}" type="doc">
      <dgm:prSet loTypeId="urn:microsoft.com/office/officeart/2005/8/layout/StepDownProcess" loCatId="process" qsTypeId="urn:microsoft.com/office/officeart/2005/8/quickstyle/3d1" qsCatId="3D" csTypeId="urn:microsoft.com/office/officeart/2005/8/colors/accent1_2" csCatId="accent1" phldr="1"/>
      <dgm:spPr/>
    </dgm:pt>
    <dgm:pt modelId="{D4B9E8AF-819C-4024-B94D-9EFB11B8D97A}">
      <dgm:prSet phldrT="[Text]"/>
      <dgm:spPr/>
      <dgm:t>
        <a:bodyPr/>
        <a:lstStyle/>
        <a:p>
          <a:pPr rtl="1"/>
          <a:r>
            <a:rPr lang="en-GB" dirty="0" smtClean="0"/>
            <a:t>Ethos of nation</a:t>
          </a:r>
          <a:endParaRPr lang="he-IL" dirty="0"/>
        </a:p>
      </dgm:t>
    </dgm:pt>
    <dgm:pt modelId="{2DBF7C56-9A31-4450-9AEB-97DDA906F4F4}" type="parTrans" cxnId="{2B244A8E-B79F-42B7-9FD5-3514FF0C6AA5}">
      <dgm:prSet/>
      <dgm:spPr/>
      <dgm:t>
        <a:bodyPr/>
        <a:lstStyle/>
        <a:p>
          <a:pPr rtl="1"/>
          <a:endParaRPr lang="he-IL"/>
        </a:p>
      </dgm:t>
    </dgm:pt>
    <dgm:pt modelId="{0968319B-9F60-49F0-BD2C-A8568D5221A7}" type="sibTrans" cxnId="{2B244A8E-B79F-42B7-9FD5-3514FF0C6AA5}">
      <dgm:prSet/>
      <dgm:spPr/>
      <dgm:t>
        <a:bodyPr/>
        <a:lstStyle/>
        <a:p>
          <a:pPr rtl="1"/>
          <a:endParaRPr lang="he-IL"/>
        </a:p>
      </dgm:t>
    </dgm:pt>
    <dgm:pt modelId="{4C4A1F08-26B4-451C-B93F-E398D7A6B7B6}">
      <dgm:prSet phldrT="[Text]"/>
      <dgm:spPr/>
      <dgm:t>
        <a:bodyPr/>
        <a:lstStyle/>
        <a:p>
          <a:pPr rtl="1"/>
          <a:r>
            <a:rPr lang="en-GB" dirty="0" smtClean="0"/>
            <a:t>Praising G-d</a:t>
          </a:r>
          <a:endParaRPr lang="he-IL" dirty="0"/>
        </a:p>
      </dgm:t>
    </dgm:pt>
    <dgm:pt modelId="{F37A37BD-AB65-43DB-902E-36816EE65B88}" type="parTrans" cxnId="{04924E47-A0D5-417A-AEBB-3EFE342ACFD7}">
      <dgm:prSet/>
      <dgm:spPr/>
      <dgm:t>
        <a:bodyPr/>
        <a:lstStyle/>
        <a:p>
          <a:pPr rtl="1"/>
          <a:endParaRPr lang="he-IL"/>
        </a:p>
      </dgm:t>
    </dgm:pt>
    <dgm:pt modelId="{8FF70122-8F2F-4BC1-9F4F-9624B90BB154}" type="sibTrans" cxnId="{04924E47-A0D5-417A-AEBB-3EFE342ACFD7}">
      <dgm:prSet/>
      <dgm:spPr/>
      <dgm:t>
        <a:bodyPr/>
        <a:lstStyle/>
        <a:p>
          <a:pPr rtl="1"/>
          <a:endParaRPr lang="he-IL"/>
        </a:p>
      </dgm:t>
    </dgm:pt>
    <dgm:pt modelId="{A44ADE5C-97D1-4226-867F-DA2852D8D009}">
      <dgm:prSet phldrT="[Text]"/>
      <dgm:spPr/>
      <dgm:t>
        <a:bodyPr/>
        <a:lstStyle/>
        <a:p>
          <a:pPr rtl="1"/>
          <a:r>
            <a:rPr lang="en-GB" dirty="0" smtClean="0"/>
            <a:t>Pesukei Dezimra</a:t>
          </a:r>
          <a:endParaRPr lang="he-IL" dirty="0"/>
        </a:p>
      </dgm:t>
    </dgm:pt>
    <dgm:pt modelId="{CBA8885B-CB74-46EE-B362-E2D524F4EFB0}" type="parTrans" cxnId="{6522DD5D-5A05-4227-98EC-40C32487E646}">
      <dgm:prSet/>
      <dgm:spPr/>
      <dgm:t>
        <a:bodyPr/>
        <a:lstStyle/>
        <a:p>
          <a:pPr rtl="1"/>
          <a:endParaRPr lang="he-IL"/>
        </a:p>
      </dgm:t>
    </dgm:pt>
    <dgm:pt modelId="{D5750B04-C352-4BB0-A031-D0144E578E65}" type="sibTrans" cxnId="{6522DD5D-5A05-4227-98EC-40C32487E646}">
      <dgm:prSet/>
      <dgm:spPr/>
      <dgm:t>
        <a:bodyPr/>
        <a:lstStyle/>
        <a:p>
          <a:pPr rtl="1"/>
          <a:endParaRPr lang="he-IL"/>
        </a:p>
      </dgm:t>
    </dgm:pt>
    <dgm:pt modelId="{AA86861C-AAD7-4465-B6ED-A5C5BD7A8AB9}" type="pres">
      <dgm:prSet presAssocID="{085ABA7B-36D6-4342-8AE7-276F6899464F}" presName="rootnode" presStyleCnt="0">
        <dgm:presLayoutVars>
          <dgm:chMax/>
          <dgm:chPref/>
          <dgm:dir/>
          <dgm:animLvl val="lvl"/>
        </dgm:presLayoutVars>
      </dgm:prSet>
      <dgm:spPr/>
    </dgm:pt>
    <dgm:pt modelId="{1D6815A7-3B1C-4F4A-B87D-A72C1DF37D1A}" type="pres">
      <dgm:prSet presAssocID="{D4B9E8AF-819C-4024-B94D-9EFB11B8D97A}" presName="composite" presStyleCnt="0"/>
      <dgm:spPr/>
    </dgm:pt>
    <dgm:pt modelId="{F944EB5F-B75C-451D-89E8-4B989CFB2C1B}" type="pres">
      <dgm:prSet presAssocID="{D4B9E8AF-819C-4024-B94D-9EFB11B8D97A}" presName="bentUpArrow1" presStyleLbl="alignImgPlace1" presStyleIdx="0" presStyleCnt="2"/>
      <dgm:spPr/>
    </dgm:pt>
    <dgm:pt modelId="{FAFF556F-5402-4AA6-B916-6DCD5FAA9758}" type="pres">
      <dgm:prSet presAssocID="{D4B9E8AF-819C-4024-B94D-9EFB11B8D97A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27B4250-8E59-43F7-80EB-357C5CA6156D}" type="pres">
      <dgm:prSet presAssocID="{D4B9E8AF-819C-4024-B94D-9EFB11B8D97A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C43A564D-461C-4582-A719-333BFF5A9530}" type="pres">
      <dgm:prSet presAssocID="{0968319B-9F60-49F0-BD2C-A8568D5221A7}" presName="sibTrans" presStyleCnt="0"/>
      <dgm:spPr/>
    </dgm:pt>
    <dgm:pt modelId="{74327148-68FD-482D-80B9-B8363E34AC54}" type="pres">
      <dgm:prSet presAssocID="{4C4A1F08-26B4-451C-B93F-E398D7A6B7B6}" presName="composite" presStyleCnt="0"/>
      <dgm:spPr/>
    </dgm:pt>
    <dgm:pt modelId="{6024C051-D979-4636-8E23-8E9CF5321FD8}" type="pres">
      <dgm:prSet presAssocID="{4C4A1F08-26B4-451C-B93F-E398D7A6B7B6}" presName="bentUpArrow1" presStyleLbl="alignImgPlace1" presStyleIdx="1" presStyleCnt="2"/>
      <dgm:spPr/>
    </dgm:pt>
    <dgm:pt modelId="{F439841E-0223-49B3-97D0-981555F5E98C}" type="pres">
      <dgm:prSet presAssocID="{4C4A1F08-26B4-451C-B93F-E398D7A6B7B6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076794-61D3-4E8E-9DBD-3832349DFAE5}" type="pres">
      <dgm:prSet presAssocID="{4C4A1F08-26B4-451C-B93F-E398D7A6B7B6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A1E24B1E-E036-4809-8E10-67713056A816}" type="pres">
      <dgm:prSet presAssocID="{8FF70122-8F2F-4BC1-9F4F-9624B90BB154}" presName="sibTrans" presStyleCnt="0"/>
      <dgm:spPr/>
    </dgm:pt>
    <dgm:pt modelId="{276AFF72-DE42-4FC0-B761-B1AFF796FAEB}" type="pres">
      <dgm:prSet presAssocID="{A44ADE5C-97D1-4226-867F-DA2852D8D009}" presName="composite" presStyleCnt="0"/>
      <dgm:spPr/>
    </dgm:pt>
    <dgm:pt modelId="{CED16128-96AA-4921-8C60-5325CFECE1A1}" type="pres">
      <dgm:prSet presAssocID="{A44ADE5C-97D1-4226-867F-DA2852D8D00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6522DD5D-5A05-4227-98EC-40C32487E646}" srcId="{085ABA7B-36D6-4342-8AE7-276F6899464F}" destId="{A44ADE5C-97D1-4226-867F-DA2852D8D009}" srcOrd="2" destOrd="0" parTransId="{CBA8885B-CB74-46EE-B362-E2D524F4EFB0}" sibTransId="{D5750B04-C352-4BB0-A031-D0144E578E65}"/>
    <dgm:cxn modelId="{DAAA5A17-CF30-4AC3-9A52-CB578B196D10}" type="presOf" srcId="{4C4A1F08-26B4-451C-B93F-E398D7A6B7B6}" destId="{F439841E-0223-49B3-97D0-981555F5E98C}" srcOrd="0" destOrd="0" presId="urn:microsoft.com/office/officeart/2005/8/layout/StepDownProcess"/>
    <dgm:cxn modelId="{73F52337-D82F-426F-8C41-08155ED135B8}" type="presOf" srcId="{D4B9E8AF-819C-4024-B94D-9EFB11B8D97A}" destId="{FAFF556F-5402-4AA6-B916-6DCD5FAA9758}" srcOrd="0" destOrd="0" presId="urn:microsoft.com/office/officeart/2005/8/layout/StepDownProcess"/>
    <dgm:cxn modelId="{04924E47-A0D5-417A-AEBB-3EFE342ACFD7}" srcId="{085ABA7B-36D6-4342-8AE7-276F6899464F}" destId="{4C4A1F08-26B4-451C-B93F-E398D7A6B7B6}" srcOrd="1" destOrd="0" parTransId="{F37A37BD-AB65-43DB-902E-36816EE65B88}" sibTransId="{8FF70122-8F2F-4BC1-9F4F-9624B90BB154}"/>
    <dgm:cxn modelId="{06F97D82-8522-4BF5-B249-D0B969CE9D2B}" type="presOf" srcId="{085ABA7B-36D6-4342-8AE7-276F6899464F}" destId="{AA86861C-AAD7-4465-B6ED-A5C5BD7A8AB9}" srcOrd="0" destOrd="0" presId="urn:microsoft.com/office/officeart/2005/8/layout/StepDownProcess"/>
    <dgm:cxn modelId="{2B244A8E-B79F-42B7-9FD5-3514FF0C6AA5}" srcId="{085ABA7B-36D6-4342-8AE7-276F6899464F}" destId="{D4B9E8AF-819C-4024-B94D-9EFB11B8D97A}" srcOrd="0" destOrd="0" parTransId="{2DBF7C56-9A31-4450-9AEB-97DDA906F4F4}" sibTransId="{0968319B-9F60-49F0-BD2C-A8568D5221A7}"/>
    <dgm:cxn modelId="{65DE9909-4198-4A08-B7A6-1BC744049F44}" type="presOf" srcId="{A44ADE5C-97D1-4226-867F-DA2852D8D009}" destId="{CED16128-96AA-4921-8C60-5325CFECE1A1}" srcOrd="0" destOrd="0" presId="urn:microsoft.com/office/officeart/2005/8/layout/StepDownProcess"/>
    <dgm:cxn modelId="{F8AC5BA5-5616-44F3-89EA-94C6CBF90D20}" type="presParOf" srcId="{AA86861C-AAD7-4465-B6ED-A5C5BD7A8AB9}" destId="{1D6815A7-3B1C-4F4A-B87D-A72C1DF37D1A}" srcOrd="0" destOrd="0" presId="urn:microsoft.com/office/officeart/2005/8/layout/StepDownProcess"/>
    <dgm:cxn modelId="{03A46078-0291-4D6F-8AC4-8BD4687E4B2E}" type="presParOf" srcId="{1D6815A7-3B1C-4F4A-B87D-A72C1DF37D1A}" destId="{F944EB5F-B75C-451D-89E8-4B989CFB2C1B}" srcOrd="0" destOrd="0" presId="urn:microsoft.com/office/officeart/2005/8/layout/StepDownProcess"/>
    <dgm:cxn modelId="{41D6AB58-E9DD-4BB4-A584-04D3144F0DA8}" type="presParOf" srcId="{1D6815A7-3B1C-4F4A-B87D-A72C1DF37D1A}" destId="{FAFF556F-5402-4AA6-B916-6DCD5FAA9758}" srcOrd="1" destOrd="0" presId="urn:microsoft.com/office/officeart/2005/8/layout/StepDownProcess"/>
    <dgm:cxn modelId="{573B3AFD-E3BC-49E3-A3B6-3FDEDF3D3567}" type="presParOf" srcId="{1D6815A7-3B1C-4F4A-B87D-A72C1DF37D1A}" destId="{827B4250-8E59-43F7-80EB-357C5CA6156D}" srcOrd="2" destOrd="0" presId="urn:microsoft.com/office/officeart/2005/8/layout/StepDownProcess"/>
    <dgm:cxn modelId="{FF021E53-BA9C-41D0-B8AB-CB638950B96D}" type="presParOf" srcId="{AA86861C-AAD7-4465-B6ED-A5C5BD7A8AB9}" destId="{C43A564D-461C-4582-A719-333BFF5A9530}" srcOrd="1" destOrd="0" presId="urn:microsoft.com/office/officeart/2005/8/layout/StepDownProcess"/>
    <dgm:cxn modelId="{1773AA2A-D8AA-4B83-B062-6CC78FF7E67A}" type="presParOf" srcId="{AA86861C-AAD7-4465-B6ED-A5C5BD7A8AB9}" destId="{74327148-68FD-482D-80B9-B8363E34AC54}" srcOrd="2" destOrd="0" presId="urn:microsoft.com/office/officeart/2005/8/layout/StepDownProcess"/>
    <dgm:cxn modelId="{7D0E52AD-E663-48C1-AA50-E4E9059ED62B}" type="presParOf" srcId="{74327148-68FD-482D-80B9-B8363E34AC54}" destId="{6024C051-D979-4636-8E23-8E9CF5321FD8}" srcOrd="0" destOrd="0" presId="urn:microsoft.com/office/officeart/2005/8/layout/StepDownProcess"/>
    <dgm:cxn modelId="{C3055E24-4859-42E8-97A2-94B81B4FB834}" type="presParOf" srcId="{74327148-68FD-482D-80B9-B8363E34AC54}" destId="{F439841E-0223-49B3-97D0-981555F5E98C}" srcOrd="1" destOrd="0" presId="urn:microsoft.com/office/officeart/2005/8/layout/StepDownProcess"/>
    <dgm:cxn modelId="{BB1B4BF5-76C1-4805-9433-BE571DFF8074}" type="presParOf" srcId="{74327148-68FD-482D-80B9-B8363E34AC54}" destId="{5E076794-61D3-4E8E-9DBD-3832349DFAE5}" srcOrd="2" destOrd="0" presId="urn:microsoft.com/office/officeart/2005/8/layout/StepDownProcess"/>
    <dgm:cxn modelId="{ED1D9147-CB10-43B2-9A42-0D90CF0C6054}" type="presParOf" srcId="{AA86861C-AAD7-4465-B6ED-A5C5BD7A8AB9}" destId="{A1E24B1E-E036-4809-8E10-67713056A816}" srcOrd="3" destOrd="0" presId="urn:microsoft.com/office/officeart/2005/8/layout/StepDownProcess"/>
    <dgm:cxn modelId="{8CFCB067-52ED-4C69-979F-60D135C04F2B}" type="presParOf" srcId="{AA86861C-AAD7-4465-B6ED-A5C5BD7A8AB9}" destId="{276AFF72-DE42-4FC0-B761-B1AFF796FAEB}" srcOrd="4" destOrd="0" presId="urn:microsoft.com/office/officeart/2005/8/layout/StepDownProcess"/>
    <dgm:cxn modelId="{607D6E28-2175-41F2-BBA3-BC7479C37DC9}" type="presParOf" srcId="{276AFF72-DE42-4FC0-B761-B1AFF796FAEB}" destId="{CED16128-96AA-4921-8C60-5325CFECE1A1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89212-8737-4806-BA3D-55C81FF8E09C}">
      <dsp:nvSpPr>
        <dsp:cNvPr id="0" name=""/>
        <dsp:cNvSpPr/>
      </dsp:nvSpPr>
      <dsp:spPr>
        <a:xfrm>
          <a:off x="2874040" y="998890"/>
          <a:ext cx="2027193" cy="192208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 dirty="0" smtClean="0"/>
            <a:t>Praise</a:t>
          </a:r>
          <a:endParaRPr lang="he-IL" sz="4200" kern="1200" dirty="0"/>
        </a:p>
      </dsp:txBody>
      <dsp:txXfrm>
        <a:off x="3170916" y="1280372"/>
        <a:ext cx="1433441" cy="1359117"/>
      </dsp:txXfrm>
    </dsp:sp>
    <dsp:sp modelId="{B3B8898D-144C-4443-A7CF-00898413CA15}">
      <dsp:nvSpPr>
        <dsp:cNvPr id="0" name=""/>
        <dsp:cNvSpPr/>
      </dsp:nvSpPr>
      <dsp:spPr>
        <a:xfrm rot="8327221">
          <a:off x="2517582" y="2684104"/>
          <a:ext cx="526342" cy="4905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200" kern="1200"/>
        </a:p>
      </dsp:txBody>
      <dsp:txXfrm rot="10800000">
        <a:off x="2646516" y="2733733"/>
        <a:ext cx="379179" cy="294327"/>
      </dsp:txXfrm>
    </dsp:sp>
    <dsp:sp modelId="{108099E8-581E-420D-9A53-13BF6D1ABB50}">
      <dsp:nvSpPr>
        <dsp:cNvPr id="0" name=""/>
        <dsp:cNvSpPr/>
      </dsp:nvSpPr>
      <dsp:spPr>
        <a:xfrm>
          <a:off x="288022" y="2896085"/>
          <a:ext cx="2430664" cy="23041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Makes sense to praise before requesting something</a:t>
          </a:r>
          <a:endParaRPr lang="he-IL" sz="2400" kern="1200" dirty="0"/>
        </a:p>
      </dsp:txBody>
      <dsp:txXfrm>
        <a:off x="643985" y="3233522"/>
        <a:ext cx="1718738" cy="1629288"/>
      </dsp:txXfrm>
    </dsp:sp>
    <dsp:sp modelId="{5A98F913-82B4-49CD-9598-458848503AA8}">
      <dsp:nvSpPr>
        <dsp:cNvPr id="0" name=""/>
        <dsp:cNvSpPr/>
      </dsp:nvSpPr>
      <dsp:spPr>
        <a:xfrm rot="2424733">
          <a:off x="4738998" y="2649871"/>
          <a:ext cx="494071" cy="4905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200" kern="1200"/>
        </a:p>
      </dsp:txBody>
      <dsp:txXfrm>
        <a:off x="4756555" y="2700278"/>
        <a:ext cx="346908" cy="294327"/>
      </dsp:txXfrm>
    </dsp:sp>
    <dsp:sp modelId="{2E942096-798A-401D-99BB-EB9D7F13E93A}">
      <dsp:nvSpPr>
        <dsp:cNvPr id="0" name=""/>
        <dsp:cNvSpPr/>
      </dsp:nvSpPr>
      <dsp:spPr>
        <a:xfrm>
          <a:off x="5040576" y="2824074"/>
          <a:ext cx="2430001" cy="23040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Intrinsic value to </a:t>
          </a:r>
          <a:r>
            <a:rPr lang="he-IL" sz="2400" kern="1200" dirty="0" smtClean="0"/>
            <a:t>שבח</a:t>
          </a:r>
          <a:endParaRPr lang="he-IL" sz="2400" kern="1200" dirty="0"/>
        </a:p>
      </dsp:txBody>
      <dsp:txXfrm>
        <a:off x="5396441" y="3161487"/>
        <a:ext cx="1718271" cy="16291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822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811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0922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46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205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767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63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584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240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13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779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286A9-6DFE-45C9-B584-D6778CF7B0FD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847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1" y="0"/>
            <a:ext cx="914071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61817" y="2497976"/>
            <a:ext cx="4620366" cy="33393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תפילה</a:t>
            </a:r>
          </a:p>
          <a:p>
            <a:pPr algn="ctr" rtl="0"/>
            <a:r>
              <a:rPr lang="en-GB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Part 2 </a:t>
            </a:r>
          </a:p>
          <a:p>
            <a:pPr algn="ctr" rtl="0"/>
            <a:r>
              <a:rPr lang="en-GB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e-IL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פסוקי זדמרה</a:t>
            </a:r>
            <a:endParaRPr lang="en-US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899592" y="5951021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>
                <a:solidFill>
                  <a:schemeClr val="bg1"/>
                </a:solidFill>
              </a:rPr>
              <a:t>© </a:t>
            </a:r>
            <a:r>
              <a:rPr lang="en-GB" dirty="0" err="1">
                <a:solidFill>
                  <a:schemeClr val="bg1"/>
                </a:solidFill>
              </a:rPr>
              <a:t>Shaalvim</a:t>
            </a:r>
            <a:r>
              <a:rPr lang="en-GB" dirty="0">
                <a:solidFill>
                  <a:schemeClr val="bg1"/>
                </a:solidFill>
              </a:rPr>
              <a:t> For Women and Rabbi </a:t>
            </a:r>
            <a:r>
              <a:rPr lang="en-GB" dirty="0" err="1">
                <a:solidFill>
                  <a:schemeClr val="bg1"/>
                </a:solidFill>
              </a:rPr>
              <a:t>Menachem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Leibtag</a:t>
            </a:r>
            <a:r>
              <a:rPr lang="en-GB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pPr algn="ctr" rtl="0"/>
            <a:r>
              <a:rPr lang="en-GB" dirty="0">
                <a:solidFill>
                  <a:schemeClr val="bg1"/>
                </a:solidFill>
              </a:rPr>
              <a:t>Please feel free to use and share but please give credit to the above parties.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09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need the first 7 pesukim?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260847"/>
          </a:xfrm>
        </p:spPr>
        <p:txBody>
          <a:bodyPr>
            <a:normAutofit fontScale="55000" lnSpcReduction="20000"/>
          </a:bodyPr>
          <a:lstStyle/>
          <a:p>
            <a:pPr marL="0" indent="0" algn="r">
              <a:buNone/>
            </a:pPr>
            <a:r>
              <a:rPr lang="he-IL" sz="6000" b="1" dirty="0">
                <a:latin typeface="David" pitchFamily="34" charset="-79"/>
                <a:cs typeface="David" pitchFamily="34" charset="-79"/>
              </a:rPr>
              <a:t>מב</a:t>
            </a:r>
            <a:r>
              <a:rPr lang="he-IL" sz="6000" dirty="0">
                <a:latin typeface="David" pitchFamily="34" charset="-79"/>
                <a:cs typeface="David" pitchFamily="34" charset="-79"/>
              </a:rPr>
              <a:t> כִּי-זָכַר אֶת-דְּבַר קָדְשׁוֹ </a:t>
            </a:r>
            <a:r>
              <a:rPr lang="he-IL" sz="6000" dirty="0" smtClean="0">
                <a:latin typeface="David" pitchFamily="34" charset="-79"/>
                <a:cs typeface="David" pitchFamily="34" charset="-79"/>
              </a:rPr>
              <a:t>אֶת-</a:t>
            </a:r>
            <a:r>
              <a:rPr lang="he-IL" sz="60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אַבְרָהָם</a:t>
            </a:r>
            <a:r>
              <a:rPr lang="he-IL" sz="6000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6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עַבְדּוֹ</a:t>
            </a:r>
            <a:r>
              <a:rPr lang="he-IL" sz="6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. </a:t>
            </a:r>
            <a:endParaRPr lang="he-IL" sz="6000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b="1" dirty="0" smtClean="0"/>
          </a:p>
          <a:p>
            <a:pPr marL="0" indent="0" algn="r">
              <a:buNone/>
            </a:pPr>
            <a:r>
              <a:rPr lang="he-IL" sz="6000" b="1" dirty="0" smtClean="0">
                <a:latin typeface="David" pitchFamily="34" charset="-79"/>
                <a:cs typeface="David" pitchFamily="34" charset="-79"/>
              </a:rPr>
              <a:t>מג</a:t>
            </a:r>
            <a:r>
              <a:rPr lang="he-IL" sz="6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6000" dirty="0">
                <a:latin typeface="David" pitchFamily="34" charset="-79"/>
                <a:cs typeface="David" pitchFamily="34" charset="-79"/>
              </a:rPr>
              <a:t>וַיּוֹצִא עַמּוֹ בְשָׂשׂוֹן בְּרִנָּה אֶת-</a:t>
            </a:r>
            <a:r>
              <a:rPr lang="he-IL" sz="60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בְּחִירָיו</a:t>
            </a:r>
            <a:r>
              <a:rPr lang="he-IL" sz="6000" dirty="0">
                <a:latin typeface="David" pitchFamily="34" charset="-79"/>
                <a:cs typeface="David" pitchFamily="34" charset="-79"/>
              </a:rPr>
              <a:t>.</a:t>
            </a:r>
            <a:endParaRPr lang="en-GB" sz="6000" dirty="0" smtClean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en-GB" dirty="0"/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1600201"/>
            <a:ext cx="3754760" cy="226084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e-IL" sz="6000" b="1" dirty="0">
                <a:latin typeface="David" pitchFamily="34" charset="-79"/>
                <a:cs typeface="David" pitchFamily="34" charset="-79"/>
              </a:rPr>
              <a:t>ו</a:t>
            </a:r>
            <a:r>
              <a:rPr lang="he-IL" sz="6000" dirty="0">
                <a:latin typeface="David" pitchFamily="34" charset="-79"/>
                <a:cs typeface="David" pitchFamily="34" charset="-79"/>
              </a:rPr>
              <a:t> זֶרַע </a:t>
            </a:r>
            <a:r>
              <a:rPr lang="he-IL" sz="6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אַבְרָהָם עַבְדּוֹ </a:t>
            </a:r>
            <a:r>
              <a:rPr lang="he-IL" sz="6000" dirty="0">
                <a:latin typeface="David" pitchFamily="34" charset="-79"/>
                <a:cs typeface="David" pitchFamily="34" charset="-79"/>
              </a:rPr>
              <a:t>בְּנֵי יַעֲקֹב </a:t>
            </a:r>
            <a:r>
              <a:rPr lang="he-IL" sz="60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בְּחִירָיו. </a:t>
            </a:r>
            <a:endParaRPr lang="he-IL" sz="6000" b="1" dirty="0" smtClean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b="1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60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6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6000" dirty="0">
                <a:latin typeface="David" pitchFamily="34" charset="-79"/>
                <a:cs typeface="David" pitchFamily="34" charset="-79"/>
              </a:rPr>
              <a:t>הוּא יְהוָה אֱלֹהֵינוּ בְּכָל-הָאָרֶץ מִשְׁפָּטָיו.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1600" y="4725144"/>
            <a:ext cx="73448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GB" sz="2400" dirty="0" smtClean="0"/>
              <a:t>The </a:t>
            </a:r>
            <a:r>
              <a:rPr lang="en-GB" sz="2400" dirty="0"/>
              <a:t>same people required to praise are those whose history </a:t>
            </a:r>
            <a:r>
              <a:rPr lang="en-GB" sz="2400" dirty="0" smtClean="0"/>
              <a:t>G-d </a:t>
            </a:r>
            <a:r>
              <a:rPr lang="en-GB" sz="2400" dirty="0"/>
              <a:t>watches</a:t>
            </a:r>
            <a:r>
              <a:rPr lang="en-GB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598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Covenant  - always two-sided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42679091"/>
              </p:ext>
            </p:extLst>
          </p:nvPr>
        </p:nvGraphicFramePr>
        <p:xfrm>
          <a:off x="251520" y="1484784"/>
          <a:ext cx="849694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654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A13AEE-5278-465F-A0C8-90D745BA6D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2EA13AEE-5278-465F-A0C8-90D745BA6D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graphicEl>
                                              <a:dgm id="{2EA13AEE-5278-465F-A0C8-90D745BA6D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graphicEl>
                                              <a:dgm id="{2EA13AEE-5278-465F-A0C8-90D745BA6D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370961D-A51A-4BF7-AC22-08667477F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graphicEl>
                                              <a:dgm id="{6370961D-A51A-4BF7-AC22-08667477F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graphicEl>
                                              <a:dgm id="{6370961D-A51A-4BF7-AC22-08667477F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6370961D-A51A-4BF7-AC22-08667477FB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E01BDA2-A831-4367-9127-FBE6064FAA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dgm id="{CE01BDA2-A831-4367-9127-FBE6064FAA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graphicEl>
                                              <a:dgm id="{CE01BDA2-A831-4367-9127-FBE6064FAA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CE01BDA2-A831-4367-9127-FBE6064FAA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D7618F-1040-4E25-958C-64BDB214F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graphicEl>
                                              <a:dgm id="{30D7618F-1040-4E25-958C-64BDB214F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graphicEl>
                                              <a:dgm id="{30D7618F-1040-4E25-958C-64BDB214F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graphicEl>
                                              <a:dgm id="{30D7618F-1040-4E25-958C-64BDB214FD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8892867-F19C-423A-AA6B-A5ACD5D9E3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dgm id="{38892867-F19C-423A-AA6B-A5ACD5D9E3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graphicEl>
                                              <a:dgm id="{38892867-F19C-423A-AA6B-A5ACD5D9E3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graphicEl>
                                              <a:dgm id="{38892867-F19C-423A-AA6B-A5ACD5D9E3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7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683220"/>
              </p:ext>
            </p:extLst>
          </p:nvPr>
        </p:nvGraphicFramePr>
        <p:xfrm>
          <a:off x="457200" y="476672"/>
          <a:ext cx="8229600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006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44EB5F-B75C-451D-89E8-4B989CFB2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F944EB5F-B75C-451D-89E8-4B989CFB2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F944EB5F-B75C-451D-89E8-4B989CFB2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F944EB5F-B75C-451D-89E8-4B989CFB2C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FF556F-5402-4AA6-B916-6DCD5FAA9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FAFF556F-5402-4AA6-B916-6DCD5FAA9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FAFF556F-5402-4AA6-B916-6DCD5FAA9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FAFF556F-5402-4AA6-B916-6DCD5FAA97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7B4250-8E59-43F7-80EB-357C5CA61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827B4250-8E59-43F7-80EB-357C5CA61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827B4250-8E59-43F7-80EB-357C5CA61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827B4250-8E59-43F7-80EB-357C5CA615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24C051-D979-4636-8E23-8E9CF5321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6024C051-D979-4636-8E23-8E9CF5321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6024C051-D979-4636-8E23-8E9CF5321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6024C051-D979-4636-8E23-8E9CF5321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39841E-0223-49B3-97D0-981555F5E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F439841E-0223-49B3-97D0-981555F5E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F439841E-0223-49B3-97D0-981555F5E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F439841E-0223-49B3-97D0-981555F5E9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076794-61D3-4E8E-9DBD-3832349DF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5E076794-61D3-4E8E-9DBD-3832349DF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5E076794-61D3-4E8E-9DBD-3832349DF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5E076794-61D3-4E8E-9DBD-3832349DFA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D16128-96AA-4921-8C60-5325CFECE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CED16128-96AA-4921-8C60-5325CFECE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CED16128-96AA-4921-8C60-5325CFECE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CED16128-96AA-4921-8C60-5325CFECE1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Siddur, we read from Divrei HaYamim…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9971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דברי הימים א טז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וַיָּבִיאוּ אֶת-אֲרוֹן הָאֱלֹהִים וַיַּצִּיגוּ אֹתוֹ בְּתוֹךְ הָאֹהֶל אֲשֶׁר נָטָה-לוֹ דָּוִיד וַיַּקְרִיבוּ עֹלוֹת וּשְׁלָמִים לִפְנֵי הָאֱלֹהִים.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ב</a:t>
            </a:r>
            <a:r>
              <a:rPr lang="he-IL" dirty="0">
                <a:cs typeface="David" pitchFamily="34" charset="-79"/>
              </a:rPr>
              <a:t> וַיְכַל דָּוִיד מֵהַעֲלוֹת הָעֹלָה וְהַשְּׁלָמִים וַיְבָרֶךְ אֶת-הָעָם בְּשֵׁם יְהוָה.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ג</a:t>
            </a:r>
            <a:r>
              <a:rPr lang="he-IL" dirty="0">
                <a:cs typeface="David" pitchFamily="34" charset="-79"/>
              </a:rPr>
              <a:t> וַיְחַלֵּק לְכָל-אִישׁ יִשְׂרָאֵל מֵאִישׁ וְעַד-אִשָּׁה לְאִישׁ כִּכַּר-לֶחֶם וְאֶשְׁפָּר וַאֲשִׁישָׁה.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ד</a:t>
            </a:r>
            <a:r>
              <a:rPr lang="he-IL" dirty="0">
                <a:cs typeface="David" pitchFamily="34" charset="-79"/>
              </a:rPr>
              <a:t> וַיִּתֵּן לִפְנֵי אֲרוֹן יְהוָה מִן-הַלְוִיִּם מְשָׁרְתִים וּלְהַזְכִּיר וּלְהוֹדוֹת וּלְהַלֵּל לַיהוָה אֱלֹהֵי </a:t>
            </a:r>
            <a:r>
              <a:rPr lang="he-IL" dirty="0" smtClean="0">
                <a:cs typeface="David" pitchFamily="34" charset="-79"/>
              </a:rPr>
              <a:t>יִשְׂרָאֵל.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ה</a:t>
            </a:r>
            <a:r>
              <a:rPr lang="he-IL" dirty="0">
                <a:cs typeface="David" pitchFamily="34" charset="-79"/>
              </a:rPr>
              <a:t> אָסָף הָרֹאשׁ וּמִשְׁנֵהוּ זְכַרְיָה יְעִיאֵל וּשְׁמִירָמוֹת וִיחִיאֵל וּמַתִּתְיָה וֶאֱלִיאָב וּבְנָיָהוּ וְעֹבֵד אֱדֹם וִיעִיאֵל בִּכְלֵי נְבָלִים וּבְכִנֹּרוֹת וְאָסָף בַּמְצִלְתַּיִם מַשְׁמִיעַ.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ו</a:t>
            </a:r>
            <a:r>
              <a:rPr lang="he-IL" dirty="0">
                <a:cs typeface="David" pitchFamily="34" charset="-79"/>
              </a:rPr>
              <a:t> וּבְנָיָהוּ וְיַחֲזִיאֵל הַכֹּהֲנִים בַּחֲצֹצְרוֹת תָּמִיד לִפְנֵי אֲרוֹן בְּרִית-הָאֱלֹהִים.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1"/>
                </a:solidFill>
                <a:cs typeface="David" pitchFamily="34" charset="-79"/>
              </a:rPr>
              <a:t>ז בַּיּוֹם הַהוּא אָז נָתַן דָּוִיד בָּרֹאשׁ לְהֹדוֹת לַיהוָה בְּיַד-אָסָף וְאֶחָיו. </a:t>
            </a:r>
            <a:endParaRPr lang="en-US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ctr" rtl="0">
              <a:buNone/>
            </a:pPr>
            <a:endParaRPr lang="en-GB" b="1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David </a:t>
            </a:r>
            <a:r>
              <a:rPr lang="en-GB" b="1" dirty="0">
                <a:solidFill>
                  <a:schemeClr val="accent1"/>
                </a:solidFill>
                <a:cs typeface="David" pitchFamily="34" charset="-79"/>
              </a:rPr>
              <a:t>is first leader that fulfils Brit bein </a:t>
            </a:r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Habtarim </a:t>
            </a:r>
            <a:r>
              <a:rPr lang="en-GB" b="1" dirty="0">
                <a:solidFill>
                  <a:schemeClr val="accent1"/>
                </a:solidFill>
                <a:cs typeface="David" pitchFamily="34" charset="-79"/>
              </a:rPr>
              <a:t>in terms of conquering the land</a:t>
            </a:r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.</a:t>
            </a:r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 After bringing the </a:t>
            </a:r>
            <a:r>
              <a:rPr lang="en-GB" b="1" dirty="0" err="1" smtClean="0">
                <a:solidFill>
                  <a:schemeClr val="accent1"/>
                </a:solidFill>
                <a:cs typeface="David" pitchFamily="34" charset="-79"/>
              </a:rPr>
              <a:t>Aron</a:t>
            </a:r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 to </a:t>
            </a:r>
            <a:r>
              <a:rPr lang="en-GB" b="1" dirty="0" err="1" smtClean="0">
                <a:solidFill>
                  <a:schemeClr val="accent1"/>
                </a:solidFill>
                <a:cs typeface="David" pitchFamily="34" charset="-79"/>
              </a:rPr>
              <a:t>Yerushalayim</a:t>
            </a:r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, he wants to thank G-d for </a:t>
            </a:r>
            <a:r>
              <a:rPr lang="en-GB" b="1" dirty="0">
                <a:solidFill>
                  <a:schemeClr val="accent1"/>
                </a:solidFill>
                <a:cs typeface="David" pitchFamily="34" charset="-79"/>
              </a:rPr>
              <a:t>fulfilling Brit bein habtarim. </a:t>
            </a:r>
            <a:endParaRPr lang="he-IL" b="1" dirty="0">
              <a:solidFill>
                <a:schemeClr val="accent1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8340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song they sing is Tehillim 105: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הוֹדוּ לַיהוָה קִרְאוּ בִשְׁמוֹ הוֹדִיעוּ בָעַמִּים עֲלִילֹתָיו.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שִׁירוּ לוֹ זַמְּרוּ-לוֹ שִׂיחוּ בְּכָל-נִפְלְאֹתָיו.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הִתְהַלְלוּ בְּשֵׁם קָדְשׁוֹ יִשְׂמַח לֵב מְבַקְשֵׁי יְהוָה.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דִּרְשׁוּ יְהוָה וְעֻזּוֹ בַּקְּשׁוּ פָנָיו תָּמִיד.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זִכְרוּ נִפְלְאֹתָיו אֲשֶׁר עָשָׂה מֹפְתָיו וּמִשְׁפְּטֵי-פִיהוּ.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זֶרַע יִשְׂרָאֵל עַבְדּוֹ בְּנֵי יַעֲקֹב בְּחִירָיו.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הוּא יְהוָה אֱלֹהֵינוּ בְּכָל-הָאָרֶץ מִשְׁפָּטָיו.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זִכְרוּ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לְעוֹלָם בְּרִיתוֹ דָּבָר צִוָּה לְאֶלֶף דּוֹר.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אֲשֶׁר כָּרַת אֶת-אַבְרָהָם וּשְׁבוּעָתוֹ לְיִצְחָק.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וַיַּעֲמִידֶהָ לְיַעֲקֹב לְחֹק לְיִשְׂרָאֵל בְּרִית עוֹלָם.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לֵאמֹר לְךָ אֶתֵּן אֶרֶץ-כְּנָעַן חֶבֶל נַחֲלַתְכֶם.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בִּהְיוֹתְכֶם מְתֵי מִסְפָּר כִּמְעַט וְגָרִים בָּהּ.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וַיִּתְהַלְּכוּ מִגּוֹי אֶל-גּוֹי וּמִמַּמְלָכָה אֶל-עַם אַחֵר.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לֹא-הִנִּיחַ לְאִישׁ לְעָשְׁקָם וַיּוֹכַח עֲלֵיהֶם מְלָכִים.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אַל-תִּגְּעוּ בִּמְשִׁיחָי וּבִנְבִיאַי אַל-תָּרֵעוּ. </a:t>
            </a:r>
          </a:p>
        </p:txBody>
      </p:sp>
    </p:spTree>
    <p:extLst>
      <p:ext uri="{BB962C8B-B14F-4D97-AF65-F5344CB8AC3E}">
        <p14:creationId xmlns:p14="http://schemas.microsoft.com/office/powerpoint/2010/main" val="168233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תהלים צו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e-IL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א</a:t>
            </a:r>
            <a:r>
              <a:rPr lang="he-IL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 שִׁירוּ לַיהוָה שִׁיר חָדָשׁ שִׁירוּ לַיהוָה </a:t>
            </a:r>
            <a:r>
              <a:rPr lang="he-IL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כָּל-הָאָרֶץ.</a:t>
            </a:r>
          </a:p>
          <a:p>
            <a:pPr marL="0" indent="0" algn="ctr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	שיר ישן = אז ישיר</a:t>
            </a:r>
          </a:p>
          <a:p>
            <a:pPr marL="0" indent="0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	שיר חדש = </a:t>
            </a:r>
            <a:r>
              <a:rPr lang="en-GB" dirty="0" smtClean="0">
                <a:latin typeface="David" pitchFamily="34" charset="-79"/>
                <a:cs typeface="David" pitchFamily="34" charset="-79"/>
              </a:rPr>
              <a:t>the next time G-d saves us</a:t>
            </a: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0685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</a:t>
            </a: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תהלים צו</a:t>
            </a:r>
            <a:r>
              <a:rPr lang="he-IL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quoted as fulfilment of </a:t>
            </a: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תהלים קו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שִׁירוּ לַיהוָה כָּל-הָאָרֶץ בַּשְּׂרוּ מִיּוֹם-אֶל-יוֹם יְשׁוּעָתוֹ.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סַפְּרוּ בַגּוֹיִם אֶת-כְּבוֹדוֹ בְּכָל-הָעַמִּים נִפְלְאֹתָיו.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גָדוֹל יְהוָה וּמְהֻלָּל מְאֹד וְנוֹרָא הוּא עַל-כָּל-אֱלֹהִים.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כָּל-אֱלֹהֵי הָעַמִּים אֱלִילִים וַיהוָה שָׁמַיִם עָשָׂה.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הוֹד וְהָדָר לְפָנָיו עֹז וְחֶדְוָה בִּמְקֹמוֹ.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כח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הָבוּ לַיהוָה מִשְׁפְּחוֹת עַמִּים הָבוּ לַיהוָה כָּבוֹד וָעֹז.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הָבוּ לַיהוָה כְּבוֹד שְׁמוֹ שְׂאוּ מִנְחָה וּבֹאוּ לְפָנָיו הִשְׁתַּחֲווּ לַיהוָה בְּהַדְרַת-קֹדֶשׁ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ל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חִילוּ מִלְּפָנָיו כָּל-הָאָרֶץ אַף-תִּכּוֹן תֵּבֵל בַּל-תִּמּוֹט.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לא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יִשְׂמְחוּ הַשָּׁמַיִם וְתָגֵל הָאָרֶץ וְיֹאמְרוּ בַגּוֹיִם יְהוָה מָלָךְ. 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לב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יִרְעַם הַיָּם וּמְלוֹאוֹ יַעֲלֹץ הַשָּׂדֶה וְכָל-אֲשֶׁר-בּוֹ. 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לג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אָז יְרַנְּנוּ עֲצֵי הַיָּעַר מִלִּפְנֵי יְהוָה כִּי-בָא לִשְׁפּוֹט אֶת-הָאָרֶץ.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4098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 to Command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67544" y="1277070"/>
            <a:ext cx="4040188" cy="639762"/>
          </a:xfrm>
        </p:spPr>
        <p:txBody>
          <a:bodyPr/>
          <a:lstStyle/>
          <a:p>
            <a:r>
              <a:rPr lang="he-IL" dirty="0" smtClean="0"/>
              <a:t>תהלים קה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הוֹדוּ לַיהוָה קִרְאוּ בִשְׁמוֹ הוֹדִיעוּ בָעַמִּים עֲלִילוֹתָיו.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שִׁירוּ-לוֹ זַמְּרוּ-לוֹ שִׂיחוּ בְּכָל-נִפְלְאוֹתָיו.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הִתְהַלְלוּ בְּשֵׁם קָדְשׁוֹ יִשְׂמַח לֵב מְבַקְשֵׁי יְהוָה.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דִּרְשׁוּ יְהוָה וְעֻזּוֹ בַּקְּשׁוּ פָנָיו תָּמִיד.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זִכְרוּ נִפְלְאוֹתָיו אֲשֶׁר-עָשָׂה מֹפְתָיו וּמִשְׁפְּטֵי-פִיו.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זֶרַע אַבְרָהָם עַבְדּוֹ בְּנֵי יַעֲקֹב בְּחִירָיו.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הוּא יְהוָה אֱלֹהֵינוּ בְּכָל-הָאָרֶץ מִשְׁפָּטָיו.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זָכַר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לְעוֹלָם בְּרִיתוֹ דָּבָר צִוָּה לְאֶלֶף דּוֹר.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אֲשֶׁר כָּרַת אֶת-אַבְרָהָם וּשְׁבוּעָתוֹ לְיִשְׂחָק.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וַיַּעֲמִידֶהָ לְיַעֲקֹב לְחֹק לְיִשְׂרָאֵל בְּרִית עוֹלָם.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716016" y="1268760"/>
            <a:ext cx="4041775" cy="639762"/>
          </a:xfrm>
        </p:spPr>
        <p:txBody>
          <a:bodyPr/>
          <a:lstStyle/>
          <a:p>
            <a:r>
              <a:rPr lang="he-IL" dirty="0" smtClean="0"/>
              <a:t>דברי הימים א טז</a:t>
            </a:r>
            <a:endParaRPr lang="he-I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88024" y="1916832"/>
            <a:ext cx="4104456" cy="45365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הוֹדוּ לַיהוָה קִרְאוּ בִשְׁמוֹ הוֹדִיעוּ בָעַמִּים עֲלִילֹתָיו.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r>
              <a:rPr lang="he-IL" sz="2000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שִׁירוּ לוֹ זַמְּרוּ-לוֹ שִׂיחוּ בְּכָל-נִפְלְאֹתָיו.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r>
              <a:rPr lang="he-IL" sz="2000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הִתְהַלְלוּ בְּשֵׁם קָדְשׁוֹ יִשְׂמַח לֵב מְבַקְשֵׁי יְהוָה.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r>
              <a:rPr lang="he-IL" sz="2000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דִּרְשׁוּ יְהוָה וְעֻזּוֹ בַּקְּשׁוּ פָנָיו תָּמִיד.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r>
              <a:rPr lang="he-IL" sz="2000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זִכְרוּ נִפְלְאֹתָיו אֲשֶׁר עָשָׂה מֹפְתָיו וּמִשְׁפְּטֵי-פִיהוּ.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r>
              <a:rPr lang="he-IL" sz="2000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זֶרַע יִשְׂרָאֵל עַבְדּוֹ בְּנֵי יַעֲקֹב בְּחִירָיו.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r>
              <a:rPr lang="he-IL" sz="2000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הוּא יְהוָה אֱלֹהֵינוּ בְּכָל-הָאָרֶץ מִשְׁפָּטָיו.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r>
              <a:rPr lang="he-IL" sz="2000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זִכְרוּ</a:t>
            </a:r>
            <a:r>
              <a:rPr lang="he-IL" sz="2000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לְעוֹלָם בְּרִיתוֹ דָּבָר צִוָּה לְאֶלֶף דּוֹר.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r>
              <a:rPr lang="he-IL" sz="2000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אֲשֶׁר כָּרַת אֶת-אַבְרָהָם וּשְׁבוּעָתוֹ לְיִצְחָק.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r>
              <a:rPr lang="he-IL" sz="2000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וַיַּעֲמִידֶהָ לְיַעֲקֹב לְחֹק לְיִשְׂרָאֵל בְּרִית עוֹלָם.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34433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  <p:bldP spid="7" grpId="0" build="p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Autofit/>
          </a:bodyPr>
          <a:lstStyle/>
          <a:p>
            <a:pPr rtl="0"/>
            <a:r>
              <a:rPr lang="he-IL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פסוקי דזמרה</a:t>
            </a:r>
            <a:endParaRPr lang="he-IL" sz="9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he-IL" sz="4000" dirty="0" smtClean="0"/>
              <a:t>ברוך שאמר</a:t>
            </a:r>
            <a:r>
              <a:rPr lang="he-IL" sz="3600" dirty="0" smtClean="0"/>
              <a:t>					</a:t>
            </a:r>
            <a:r>
              <a:rPr lang="he-IL" sz="4000" dirty="0" smtClean="0"/>
              <a:t>ישתבח</a:t>
            </a:r>
            <a:endParaRPr lang="en-GB" sz="3600" dirty="0" smtClean="0"/>
          </a:p>
        </p:txBody>
      </p:sp>
      <p:sp>
        <p:nvSpPr>
          <p:cNvPr id="4" name="Left Arrow 3"/>
          <p:cNvSpPr/>
          <p:nvPr/>
        </p:nvSpPr>
        <p:spPr>
          <a:xfrm>
            <a:off x="2483768" y="3501008"/>
            <a:ext cx="3240360" cy="8640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Praise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4563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GB" sz="2400" b="1" dirty="0" smtClean="0">
                <a:solidFill>
                  <a:schemeClr val="accent1"/>
                </a:solidFill>
              </a:rPr>
              <a:t>Explaining what we are about to do…</a:t>
            </a:r>
            <a:r>
              <a:rPr lang="en-US" sz="2400" b="1" dirty="0">
                <a:solidFill>
                  <a:schemeClr val="accent1"/>
                </a:solidFill>
              </a:rPr>
              <a:t> </a:t>
            </a:r>
          </a:p>
          <a:p>
            <a:pPr marL="0" indent="0" rtl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he-IL" sz="2400" b="1" dirty="0"/>
              <a:t>בָּרוּךְ שֶׁאָמַר וְהָיָה </a:t>
            </a:r>
            <a:r>
              <a:rPr lang="he-IL" sz="2400" b="1" dirty="0" smtClean="0"/>
              <a:t>הָעולָם. </a:t>
            </a:r>
            <a:r>
              <a:rPr lang="he-IL" sz="2400" dirty="0"/>
              <a:t>בָּרוּךְ </a:t>
            </a:r>
            <a:r>
              <a:rPr lang="he-IL" sz="2400" dirty="0" smtClean="0"/>
              <a:t>הוּא. </a:t>
            </a:r>
            <a:r>
              <a:rPr lang="he-IL" sz="2400" dirty="0"/>
              <a:t>בָּרוּךְ עושה </a:t>
            </a:r>
            <a:r>
              <a:rPr lang="he-IL" sz="2400" dirty="0" smtClean="0"/>
              <a:t>בְרֵאשִׁית. </a:t>
            </a:r>
            <a:r>
              <a:rPr lang="he-IL" sz="2400" dirty="0"/>
              <a:t>בָּרוּךְ אומֵר </a:t>
            </a:r>
            <a:r>
              <a:rPr lang="he-IL" sz="2400" dirty="0" smtClean="0"/>
              <a:t>וְעושה. בָּרוּךְ </a:t>
            </a:r>
            <a:r>
              <a:rPr lang="he-IL" sz="2400" dirty="0"/>
              <a:t>גּוזֵר </a:t>
            </a:r>
            <a:r>
              <a:rPr lang="he-IL" sz="2400" dirty="0" smtClean="0"/>
              <a:t>וּמְקַיֵּם. </a:t>
            </a:r>
            <a:r>
              <a:rPr lang="he-IL" sz="2400" dirty="0"/>
              <a:t>בָּרוּךְ מְרַחֵם עַל </a:t>
            </a:r>
            <a:r>
              <a:rPr lang="he-IL" sz="2400" dirty="0" smtClean="0"/>
              <a:t>הָאָרֶץ. </a:t>
            </a:r>
            <a:r>
              <a:rPr lang="he-IL" sz="2400" dirty="0"/>
              <a:t>בָּרוּךְ מְרַחֵם עַל </a:t>
            </a:r>
            <a:r>
              <a:rPr lang="he-IL" sz="2400" dirty="0" smtClean="0"/>
              <a:t>הַבְּרִיּות. </a:t>
            </a:r>
            <a:r>
              <a:rPr lang="he-IL" sz="2400" dirty="0"/>
              <a:t>בָּרוּךְ מְשַׁלֵּם שכָר טוב </a:t>
            </a:r>
            <a:r>
              <a:rPr lang="he-IL" sz="2400" dirty="0" smtClean="0"/>
              <a:t>לִירֵאָיו. </a:t>
            </a:r>
            <a:r>
              <a:rPr lang="he-IL" sz="2400" dirty="0"/>
              <a:t>בָּרוּךְ חַי לָעַד וְקַיָּם לָנֶצַח. בָּרוּךְ פּודֶה וּמַצִּיל. בָּרוּךְ שְׁמו: </a:t>
            </a:r>
            <a:br>
              <a:rPr lang="he-IL" sz="2400" dirty="0"/>
            </a:br>
            <a:r>
              <a:rPr lang="he-IL" sz="2400" dirty="0"/>
              <a:t>בָּרוּךְ אַתָּה ה' אֱלהֵינוּ מֶלֶךְ </a:t>
            </a:r>
            <a:r>
              <a:rPr lang="he-IL" sz="2400" dirty="0" smtClean="0"/>
              <a:t>הָעולָם </a:t>
            </a:r>
            <a:r>
              <a:rPr lang="he-IL" sz="2400" dirty="0"/>
              <a:t>הָאֵל הָאָב הָרַחֲמָן הַמְהֻלָּל בְּפִי </a:t>
            </a:r>
            <a:r>
              <a:rPr lang="he-IL" sz="2400" dirty="0" smtClean="0"/>
              <a:t>עַמּו </a:t>
            </a:r>
            <a:r>
              <a:rPr lang="he-IL" sz="2400" dirty="0"/>
              <a:t>מְשֻׁבָּח וּמְפאָר בִּלְשׁון חֲסִידָיו </a:t>
            </a:r>
            <a:r>
              <a:rPr lang="he-IL" sz="2400" dirty="0" smtClean="0"/>
              <a:t>וַעֲבָדָיו </a:t>
            </a:r>
            <a:r>
              <a:rPr lang="he-IL" sz="2400" dirty="0"/>
              <a:t>וּבְשִׁירֵי דָוִד עַבְדֶּךָ נְהַלֶּלְךָ ה' אֱלהֵינוּ בִּשְׁבָחות </a:t>
            </a:r>
            <a:r>
              <a:rPr lang="he-IL" sz="2400" dirty="0" smtClean="0"/>
              <a:t>וּבִזְמִירות. נְגַדֶּלְךָ </a:t>
            </a:r>
            <a:r>
              <a:rPr lang="he-IL" sz="2400" dirty="0"/>
              <a:t>וּנְשַׁבֵּחֲךָ וּנְפָאֶרְךָ וְנַזְכִּיר שִׁמְךָ וְנַמְלִיכְךָ מַלְכֵּנוּ אֱלהֵינוּ. יָחִיד חֵי הָעולָמִים. מֶלֶךְ מְשֻׁבָּח וּמְפאָר עֲדֵי עַד שְׁמו הַגָּדול: </a:t>
            </a:r>
            <a:br>
              <a:rPr lang="he-IL" sz="2400" dirty="0"/>
            </a:br>
            <a:r>
              <a:rPr lang="he-IL" sz="2400" dirty="0"/>
              <a:t>בָּרוּךְ אַתָּה ה' מֶלֶךְ מְהֻלָּל בַּתִּשְׁבָּחות:</a:t>
            </a:r>
            <a:endParaRPr lang="en-US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 algn="l" rtl="0">
              <a:buNone/>
            </a:pPr>
            <a:r>
              <a:rPr lang="en-GB" sz="2400" b="1" dirty="0" smtClean="0">
                <a:solidFill>
                  <a:schemeClr val="accent1"/>
                </a:solidFill>
              </a:rPr>
              <a:t>We are going to praise G-d by quoting David HaMelech, i.e.. Tehillim</a:t>
            </a:r>
            <a:endParaRPr lang="he-IL" sz="2400" b="1" dirty="0">
              <a:solidFill>
                <a:schemeClr val="accent1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ברוך שאמר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771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0788" y="85725"/>
            <a:ext cx="6700837" cy="669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GB" sz="4400" b="1" dirty="0" smtClean="0">
                <a:solidFill>
                  <a:schemeClr val="accent1"/>
                </a:solidFill>
              </a:rPr>
              <a:t> </a:t>
            </a:r>
          </a:p>
          <a:p>
            <a:pPr marL="0" indent="0" algn="ctr" rtl="0">
              <a:buNone/>
            </a:pPr>
            <a:endParaRPr lang="en-GB" sz="4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pPr rtl="0"/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the logic to starting with </a:t>
            </a: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פסוקי דזמרה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6228013"/>
              </p:ext>
            </p:extLst>
          </p:nvPr>
        </p:nvGraphicFramePr>
        <p:xfrm>
          <a:off x="683568" y="1180976"/>
          <a:ext cx="7704856" cy="5488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086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989212-8737-4806-BA3D-55C81FF8E0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>
                                            <p:graphicEl>
                                              <a:dgm id="{36989212-8737-4806-BA3D-55C81FF8E0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B8898D-144C-4443-A7CF-00898413CA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B3B8898D-144C-4443-A7CF-00898413CA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8099E8-581E-420D-9A53-13BF6D1ABB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108099E8-581E-420D-9A53-13BF6D1ABB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98F913-82B4-49CD-9598-458848503A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5A98F913-82B4-49CD-9598-458848503A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942096-798A-401D-99BB-EB9D7F13E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">
                                            <p:graphicEl>
                                              <a:dgm id="{2E942096-798A-401D-99BB-EB9D7F13E9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rtl="0"/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תהלים קה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Divide into paragraphs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b="1" dirty="0">
                <a:solidFill>
                  <a:schemeClr val="accent1"/>
                </a:solidFill>
                <a:cs typeface="David" pitchFamily="34" charset="-79"/>
              </a:rPr>
              <a:t>א הוֹדוּ לַיהוָה קִרְאוּ בִשְׁמוֹ הוֹדִיעוּ בָעַמִּים עֲלִילוֹתָיו. </a:t>
            </a:r>
            <a:endParaRPr lang="en-US" sz="24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solidFill>
                  <a:schemeClr val="accent1"/>
                </a:solidFill>
                <a:cs typeface="David" pitchFamily="34" charset="-79"/>
              </a:rPr>
              <a:t>ב שִׁירוּ-לוֹ זַמְּרוּ-לוֹ שִׂיחוּ בְּכָל-נִפְלְאוֹתָיו. </a:t>
            </a:r>
            <a:endParaRPr lang="en-US" sz="24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solidFill>
                  <a:schemeClr val="accent1"/>
                </a:solidFill>
                <a:cs typeface="David" pitchFamily="34" charset="-79"/>
              </a:rPr>
              <a:t>ג הִתְהַלְלוּ בְּשֵׁם קָדְשׁוֹ יִשְׂמַח לֵב מְבַקְשֵׁי יְהוָה. </a:t>
            </a:r>
            <a:endParaRPr lang="en-US" sz="24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solidFill>
                  <a:schemeClr val="accent1"/>
                </a:solidFill>
                <a:cs typeface="David" pitchFamily="34" charset="-79"/>
              </a:rPr>
              <a:t>ד דִּרְשׁוּ יְהוָה וְעֻזּוֹ בַּקְּשׁוּ פָנָיו תָּמִיד. </a:t>
            </a:r>
            <a:endParaRPr lang="en-US" sz="24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solidFill>
                  <a:schemeClr val="accent1"/>
                </a:solidFill>
                <a:cs typeface="David" pitchFamily="34" charset="-79"/>
              </a:rPr>
              <a:t>ה זִכְרוּ נִפְלְאוֹתָיו אֲשֶׁר-עָשָׂה מֹפְתָיו וּמִשְׁפְּטֵי-פִיו. </a:t>
            </a:r>
            <a:endParaRPr lang="he-IL" sz="2400" b="1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Who is being commanded?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6"/>
                </a:solidFill>
                <a:cs typeface="David" pitchFamily="34" charset="-79"/>
              </a:rPr>
              <a:t>ו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זֶרַע אַבְרָהָם עַבְדּוֹ בְּנֵי יַעֲקֹב בְּחִירָיו. 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ז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הוּא יְהוָה אֱלֹהֵינוּ בְּכָל-הָאָרֶץ מִשְׁפָּטָיו. </a:t>
            </a:r>
            <a:endParaRPr lang="en-US" sz="2400" dirty="0">
              <a:cs typeface="David" pitchFamily="34" charset="-79"/>
            </a:endParaRPr>
          </a:p>
          <a:p>
            <a:pPr marL="0" indent="0" rtl="0">
              <a:buNone/>
            </a:pPr>
            <a:endParaRPr lang="he-IL" sz="24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90871" y="1556792"/>
            <a:ext cx="3276364" cy="93610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447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Imperatives - commands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86229" y="3140968"/>
            <a:ext cx="3549667" cy="201622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4946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Entire theme of Bereishit is praising G-d. We fulfil command in Psukei Dezimra</a:t>
            </a:r>
            <a:endParaRPr lang="he-IL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2123728" y="4941168"/>
            <a:ext cx="6696744" cy="165618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u="sng" dirty="0" smtClean="0">
                <a:cs typeface="David" pitchFamily="34" charset="-79"/>
              </a:rPr>
              <a:t>תהלים קו</a:t>
            </a:r>
          </a:p>
          <a:p>
            <a:r>
              <a:rPr lang="he-IL" sz="2400" b="1" dirty="0">
                <a:cs typeface="David" pitchFamily="34" charset="-79"/>
              </a:rPr>
              <a:t>א </a:t>
            </a:r>
            <a:r>
              <a:rPr lang="he-IL" sz="2400" b="1" dirty="0" smtClean="0">
                <a:cs typeface="David" pitchFamily="34" charset="-79"/>
              </a:rPr>
              <a:t>הַלְלוּ-יָהּ הוֹדוּ </a:t>
            </a:r>
            <a:r>
              <a:rPr lang="he-IL" sz="2400" b="1" dirty="0">
                <a:cs typeface="David" pitchFamily="34" charset="-79"/>
              </a:rPr>
              <a:t>לַיהוָה כִּי-טוֹב כִּי לְעוֹלָם חַסְדּוֹ. </a:t>
            </a:r>
            <a:endParaRPr lang="en-US" sz="2400" b="1" dirty="0">
              <a:cs typeface="David" pitchFamily="34" charset="-79"/>
            </a:endParaRPr>
          </a:p>
          <a:p>
            <a:r>
              <a:rPr lang="he-IL" sz="2400" b="1" dirty="0" smtClean="0">
                <a:cs typeface="David" pitchFamily="34" charset="-79"/>
              </a:rPr>
              <a:t>ב </a:t>
            </a:r>
            <a:r>
              <a:rPr lang="he-IL" sz="2400" b="1" dirty="0">
                <a:cs typeface="David" pitchFamily="34" charset="-79"/>
              </a:rPr>
              <a:t>מִי יְמַלֵּל גְּבוּרוֹת יְהוָה יַשְׁמִיעַ כָּל-תְּהִלָּתוֹ. </a:t>
            </a:r>
            <a:endParaRPr lang="en-US" sz="2400" b="1" dirty="0">
              <a:cs typeface="David" pitchFamily="34" charset="-79"/>
            </a:endParaRPr>
          </a:p>
          <a:p>
            <a:r>
              <a:rPr lang="he-IL" sz="2400" b="1" dirty="0">
                <a:cs typeface="David" pitchFamily="34" charset="-79"/>
              </a:rPr>
              <a:t>ג אַשְׁרֵי שֹׁמְרֵי </a:t>
            </a:r>
            <a:r>
              <a:rPr lang="he-IL" sz="2400" b="1" dirty="0">
                <a:solidFill>
                  <a:schemeClr val="tx1"/>
                </a:solidFill>
                <a:cs typeface="David" pitchFamily="34" charset="-79"/>
              </a:rPr>
              <a:t>מִשְׁפָּט</a:t>
            </a:r>
            <a:r>
              <a:rPr lang="he-IL" sz="2400" b="1" dirty="0">
                <a:cs typeface="David" pitchFamily="34" charset="-79"/>
              </a:rPr>
              <a:t> עֹשֵׂה </a:t>
            </a:r>
            <a:r>
              <a:rPr lang="he-IL" sz="2400" b="1" dirty="0">
                <a:solidFill>
                  <a:schemeClr val="tx1"/>
                </a:solidFill>
                <a:cs typeface="David" pitchFamily="34" charset="-79"/>
              </a:rPr>
              <a:t>צְדָקָה </a:t>
            </a:r>
            <a:r>
              <a:rPr lang="he-IL" sz="2400" b="1" dirty="0">
                <a:cs typeface="David" pitchFamily="34" charset="-79"/>
              </a:rPr>
              <a:t>בְכָל-עֵת</a:t>
            </a:r>
            <a:r>
              <a:rPr lang="he-IL" sz="2400" b="1" dirty="0" smtClean="0">
                <a:cs typeface="David" pitchFamily="34" charset="-79"/>
              </a:rPr>
              <a:t>.</a:t>
            </a:r>
            <a:endParaRPr lang="en-US" sz="2400" b="1" dirty="0" smtClean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186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Covenant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6369"/>
            <a:ext cx="8229600" cy="5370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זָכַר לְעוֹלָם </a:t>
            </a:r>
            <a:r>
              <a:rPr lang="he-IL" sz="24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בְּרִיתוֹ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דָּבָר צִוָּה לְאֶלֶף דּוֹר.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אֲשֶׁר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כָּרַת</a:t>
            </a:r>
            <a:r>
              <a:rPr lang="he-IL" sz="2400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אֶת-אַבְרָהָם וּשְׁבוּעָתוֹ לְיִשְׂחָק.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וַיַּעֲמִידֶהָ לְיַעֲקֹב לְחֹק לְיִשְׂרָאֵל בְּרִית עוֹלָם.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לֵאמֹר לְךָ אֶתֵּן אֶת-אֶרֶץ-כְּנָעַן חֶבֶל נַחֲלַתְכֶם.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יב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בִּהְיוֹתָם מְתֵי מִסְפָּר כִּמְעַט וְגָרִים בָּהּ. </a:t>
            </a:r>
            <a:endParaRPr lang="he-IL" sz="24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יג </a:t>
            </a:r>
            <a:r>
              <a:rPr lang="he-IL" sz="24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וַיִּתְהַלְּכוּ מִגּוֹי אֶל-גּוֹי מִמַּמְלָכָה אֶל-עַם אַחֵר. </a:t>
            </a:r>
            <a:endParaRPr lang="he-IL" sz="2400" b="1" dirty="0" smtClean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יד </a:t>
            </a:r>
            <a:r>
              <a:rPr lang="he-IL" sz="24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לֹא-הִנִּיחַ אָדָם לְעָשְׁקָם וַיּוֹכַח עֲלֵיהֶם מְלָכִים. </a:t>
            </a:r>
            <a:endParaRPr lang="he-IL" sz="2400" b="1" dirty="0" smtClean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טו </a:t>
            </a:r>
            <a:r>
              <a:rPr lang="he-IL" sz="24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אַל-תִּגְּעוּ בִמְשִׁיחָי וְלִנְבִיאַי אַל-תָּרֵעוּ.</a:t>
            </a:r>
          </a:p>
        </p:txBody>
      </p:sp>
      <p:sp>
        <p:nvSpPr>
          <p:cNvPr id="5" name="Rectangle 4"/>
          <p:cNvSpPr/>
          <p:nvPr/>
        </p:nvSpPr>
        <p:spPr>
          <a:xfrm>
            <a:off x="7451108" y="561454"/>
            <a:ext cx="505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0"/>
            <a:r>
              <a:rPr lang="en-GB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?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539552" y="1196752"/>
            <a:ext cx="2808312" cy="64807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Which covenant?</a:t>
            </a:r>
            <a:endParaRPr lang="he-IL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1988840"/>
            <a:ext cx="3312368" cy="22322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u="sng" dirty="0" smtClean="0">
                <a:latin typeface="David" pitchFamily="34" charset="-79"/>
                <a:cs typeface="David" pitchFamily="34" charset="-79"/>
              </a:rPr>
              <a:t>בראשית טו</a:t>
            </a:r>
          </a:p>
          <a:p>
            <a:pPr algn="ctr"/>
            <a:r>
              <a:rPr lang="he-IL" sz="2000" b="1" dirty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בַּיּוֹם הַהוּא </a:t>
            </a:r>
            <a:r>
              <a:rPr lang="he-IL" sz="20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כָּרַת</a:t>
            </a:r>
            <a:r>
              <a:rPr lang="he-IL" sz="20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יְהוָה אֶת-אַבְרָם בְּרִית לֵאמֹר לְזַרְעֲךָ נָתַתִּי אֶת-הָאָרֶץ הַזֹּאת מִנְּהַר מִצְרַיִם עַד-הַנָּהָר הַגָּדֹל נְהַר-פְּרָת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algn="ctr"/>
            <a:r>
              <a:rPr lang="he-IL" sz="20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= ברית בין הבתרים</a:t>
            </a:r>
            <a:endParaRPr lang="he-IL" sz="2000" b="1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Up Arrow Callout 7"/>
          <p:cNvSpPr/>
          <p:nvPr/>
        </p:nvSpPr>
        <p:spPr>
          <a:xfrm>
            <a:off x="3347864" y="4293096"/>
            <a:ext cx="5472608" cy="864096"/>
          </a:xfrm>
          <a:prstGeom prst="up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Brit took place before they were even a family</a:t>
            </a:r>
            <a:endParaRPr lang="he-IL" sz="2000" dirty="0"/>
          </a:p>
        </p:txBody>
      </p:sp>
      <p:sp>
        <p:nvSpPr>
          <p:cNvPr id="9" name="Right Arrow Callout 8"/>
          <p:cNvSpPr/>
          <p:nvPr/>
        </p:nvSpPr>
        <p:spPr>
          <a:xfrm>
            <a:off x="179512" y="4797152"/>
            <a:ext cx="3168352" cy="165618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63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took care of forefathers because of promise at Brit Bein HaBtarim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77489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91880" y="116632"/>
            <a:ext cx="5482952" cy="648072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Fulfilling Brit Bein HaBtarim</a:t>
            </a:r>
            <a:endParaRPr lang="he-IL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260648"/>
            <a:ext cx="4536504" cy="6381328"/>
          </a:xfrm>
        </p:spPr>
        <p:txBody>
          <a:bodyPr>
            <a:noAutofit/>
          </a:bodyPr>
          <a:lstStyle/>
          <a:p>
            <a:pPr marL="0" indent="0" algn="ctr" rtl="0">
              <a:buNone/>
            </a:pPr>
            <a:r>
              <a:rPr lang="en-GB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Makkot</a:t>
            </a:r>
            <a:r>
              <a:rPr lang="en-GB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:</a:t>
            </a:r>
            <a:endParaRPr lang="en-US" sz="2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שָׂמוּ-בָם דִּבְרֵי אֹתוֹתָיו וּמֹפְתִים בְּאֶרֶץ חָם.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שָׁלַח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חֹשֶׁךְ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וַיַּחְשִׁךְ וְלֹא-מָרוּ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אֶת-דְּבָרוֹ.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הָפַךְ אֶת-מֵימֵיהֶם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לְדָם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וַיָּמֶת אֶת-דְּגָתָם.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ל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שָׁרַץ אַרְצָם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צְפַרְדְּעִים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בְּחַדְרֵי מַלְכֵיהֶם.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לא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אָמַר וַיָּבֹא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עָרֹב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כִּנִּים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בְּכָל-גְּבוּלָם.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לב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נָתַן גִּשְׁמֵיהֶם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בָּרָד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אֵשׁ לֶהָבוֹת בְּאַרְצָם.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לג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וַיַּךְ גַּפְנָם וּתְאֵנָתָם וַיְשַׁבֵּר עֵץ גְּבוּלָם.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לד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אָמַר וַיָּבֹא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אַרְבֶּה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וְיֶלֶק וְאֵין מִסְפָּר.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לה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וַיֹּאכַל כָּל-עֵשֶׂב בְּאַרְצָם וַיֹּאכַל פְּרִי אַדְמָתָם.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לו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וַיַּךְ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כָּל-בְּכוֹר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בְּאַרְצָם רֵאשִׁית לְכָל-אוֹנָם.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he-IL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רכוש גדול:</a:t>
            </a:r>
            <a:endParaRPr lang="en-US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לז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וַיּוֹצִיאֵם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בְּכֶסֶף וְזָהָב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וְאֵין בִּשְׁבָטָיו כּוֹשֵׁל.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In the desert:</a:t>
            </a:r>
            <a:endParaRPr lang="en-US" sz="2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לח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שָׂמַח מִצְרַיִם בְּצֵאתָם כִּי-נָפַל פַּחְדָּם עֲלֵיהֶם.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לט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פָּרַשׂ עָנָן לְמָסָךְ וְאֵשׁ לְהָאִיר לָיְלָה.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מ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שָׁאַל וַיָּבֵא שְׂלָו וְלֶחֶם שָׁמַיִם יַשְׂבִּיעֵם.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מא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פָּתַח צוּר וַיָּזוּבוּ מָיִם הָלְכוּ בַּצִּיּוֹת נָהָר.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32040" y="764704"/>
            <a:ext cx="3960440" cy="55446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e-IL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:</a:t>
            </a:r>
            <a:r>
              <a:rPr lang="en-GB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Yosef</a:t>
            </a:r>
            <a:endParaRPr lang="he-IL" sz="20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וַיִּקְרָא רָעָב עַל-הָאָרֶץ כָּל-מַטֵּה-לֶחֶם שָׁבָר.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שָׁלַח לִפְנֵיהֶם אִישׁ לְעֶבֶד נִמְכַּר יוֹסֵף.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עִנּוּ בַכֶּבֶל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רַגְלוֹ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בַּרְזֶל בָּאָה נַפְשׁוֹ.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עַד-עֵת בֹּא-דְבָרוֹ אִמְרַת יְהוָה צְרָפָתְהוּ.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שָׁלַח מֶלֶךְ וַיַתִּירֵהוּ מֹשֵׁל עַמִּים וַיְפַתְּחֵהוּ.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שָׂמוֹ אָדוֹן לְבֵיתוֹ וּמֹשֵׁל בְּכָל-קִנְיָנוֹ.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לֶאְסֹר שָׂרָיו בְּנַפְשׁוֹ וּזְקֵנָיו יְחַכֵּם.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The Descent to Egypt:</a:t>
            </a:r>
            <a:endParaRPr lang="en-US" sz="2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וַיָּבֹא יִשְׂרָאֵל מִצְרָיִם וְיַעֲקֹב גָּר בְּאֶרֶץ-חָם.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וַיֶּפֶר אֶת-עַמּוֹ מְאֹד וַיַּעֲצִמֵהוּ מִצָּרָיו.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הָפַךְ לִבָּם לִשְׂנֹא עַמּוֹ לְהִתְנַכֵּל בַּעֲבָדָיו.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כו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שָׁלַח מֹשֶׁה עַבְדּוֹ אַהֲרֹן אֲשֶׁר בָּחַר-בּוֹ.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3889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uiExpand="1" build="p"/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did G-d do all this for us?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427984" y="1600200"/>
            <a:ext cx="425881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מב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כִּי-זָכַר אֶת-דְּבַר קָדְשׁוֹ אֶת-אַבְרָהָם עַבְדּוֹ. </a:t>
            </a: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>
                <a:latin typeface="David" pitchFamily="34" charset="-79"/>
                <a:cs typeface="David" pitchFamily="34" charset="-79"/>
              </a:rPr>
              <a:t>מג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 וַיּוֹצִא עַמּוֹ בְשָׂשׂוֹן בְּרִנָּה אֶת-בְּחִירָיו. </a:t>
            </a: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>
                <a:latin typeface="David" pitchFamily="34" charset="-79"/>
                <a:cs typeface="David" pitchFamily="34" charset="-79"/>
              </a:rPr>
              <a:t> </a:t>
            </a: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מד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וַיִּתֵּן לָהֶם אַרְצוֹת גּוֹיִם וַעֲמַל לְאֻמִּים </a:t>
            </a:r>
            <a:r>
              <a:rPr lang="he-IL" sz="28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יִירָשׁוּ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. </a:t>
            </a: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מה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בַּעֲבוּר</a:t>
            </a:r>
            <a:r>
              <a:rPr lang="he-IL" sz="2800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יִשְׁמְרוּ חֻקָּיו וְתוֹרֹתָיו יִנְצֹרוּ הַלְלוּ-יָהּ.</a:t>
            </a:r>
            <a:endParaRPr lang="en-US" sz="28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484784"/>
            <a:ext cx="3384376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u="sng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בראשית טו – ברית בין הבתרים</a:t>
            </a:r>
          </a:p>
          <a:p>
            <a:r>
              <a:rPr lang="he-IL" sz="24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ג</a:t>
            </a:r>
            <a:r>
              <a:rPr lang="he-IL" sz="2400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וַיֹּאמֶר אַבְרָם הֵן לִי לֹא נָתַתָּה זָרַע וְהִנֵּה בֶן-בֵּיתִי </a:t>
            </a:r>
            <a:r>
              <a:rPr lang="he-IL" sz="24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יוֹרֵשׁ</a:t>
            </a:r>
            <a:r>
              <a:rPr lang="he-IL" sz="2400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 אֹתִי. </a:t>
            </a:r>
            <a:r>
              <a:rPr lang="he-IL" sz="24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ד</a:t>
            </a:r>
            <a:r>
              <a:rPr lang="he-IL" sz="2400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 וְהִנֵּה דְבַר-יְהוָה אֵלָיו לֵאמֹר לֹא </a:t>
            </a:r>
            <a:r>
              <a:rPr lang="he-IL" sz="24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יִירָשְׁךָ</a:t>
            </a:r>
            <a:r>
              <a:rPr lang="he-IL" sz="2400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 זֶה כִּי-אִם אֲשֶׁר יֵצֵא מִמֵּעֶיךָ הוּא </a:t>
            </a:r>
            <a:r>
              <a:rPr lang="he-IL" sz="24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יִירָשֶׁךָ</a:t>
            </a:r>
            <a:r>
              <a:rPr lang="he-IL" sz="2400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...</a:t>
            </a:r>
          </a:p>
          <a:p>
            <a:r>
              <a:rPr lang="he-IL" sz="2400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ז</a:t>
            </a:r>
            <a:r>
              <a:rPr lang="he-IL" sz="2400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וַיֹּאמֶר אֵלָיו אֲנִי יְהוָה אֲשֶׁר הוֹצֵאתִיךָ מֵאוּר כַּשְׂדִּים לָתֶת לְךָ אֶת-הָאָרֶץ הַזֹּאת </a:t>
            </a:r>
            <a:r>
              <a:rPr lang="he-IL" sz="24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לְרִשְׁתָּהּ</a:t>
            </a:r>
            <a:r>
              <a:rPr lang="he-IL" sz="2400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. </a:t>
            </a:r>
            <a:r>
              <a:rPr lang="he-IL" sz="24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ח</a:t>
            </a:r>
            <a:r>
              <a:rPr lang="he-IL" sz="2400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 וַיֹּאמַר אֲדֹנָי יְהוִה בַּמָּה אֵדַע כִּי </a:t>
            </a:r>
            <a:r>
              <a:rPr lang="he-IL" sz="24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אִירָשֶׁנָּה</a:t>
            </a:r>
            <a:r>
              <a:rPr lang="he-IL" sz="2400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. </a:t>
            </a:r>
          </a:p>
        </p:txBody>
      </p:sp>
      <p:sp>
        <p:nvSpPr>
          <p:cNvPr id="8" name="Left Arrow 7"/>
          <p:cNvSpPr/>
          <p:nvPr/>
        </p:nvSpPr>
        <p:spPr>
          <a:xfrm>
            <a:off x="3923928" y="3933056"/>
            <a:ext cx="2448272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Rounded Rectangle 1"/>
          <p:cNvSpPr/>
          <p:nvPr/>
        </p:nvSpPr>
        <p:spPr>
          <a:xfrm>
            <a:off x="5724128" y="5661248"/>
            <a:ext cx="2952328" cy="71718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בעבור זה...</a:t>
            </a:r>
          </a:p>
        </p:txBody>
      </p:sp>
    </p:spTree>
    <p:extLst>
      <p:ext uri="{BB962C8B-B14F-4D97-AF65-F5344CB8AC3E}">
        <p14:creationId xmlns:p14="http://schemas.microsoft.com/office/powerpoint/2010/main" val="60195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allAtOnce"/>
      <p:bldP spid="8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Back </a:t>
            </a:r>
            <a:r>
              <a:rPr lang="en-GB" b="1" dirty="0"/>
              <a:t>to  </a:t>
            </a:r>
            <a:r>
              <a:rPr lang="he-IL" b="1" dirty="0"/>
              <a:t>פסוק ח</a:t>
            </a:r>
            <a:r>
              <a:rPr lang="en-GB" b="1" dirty="0"/>
              <a:t>…</a:t>
            </a:r>
            <a:br>
              <a:rPr lang="en-GB" b="1" dirty="0"/>
            </a:b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b="1" dirty="0"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זָכַר לְעוֹלָם </a:t>
            </a:r>
            <a:r>
              <a:rPr lang="he-IL" sz="3600" dirty="0">
                <a:latin typeface="David" pitchFamily="34" charset="-79"/>
                <a:cs typeface="David" pitchFamily="34" charset="-79"/>
              </a:rPr>
              <a:t>בְּרִיתוֹ דָּבָר צִוָּה לְאֶלֶף דּוֹר. </a:t>
            </a:r>
          </a:p>
          <a:p>
            <a:pPr marL="0" indent="0" algn="l" rtl="0">
              <a:buNone/>
            </a:pPr>
            <a:endParaRPr lang="en-GB" b="1" dirty="0" smtClean="0"/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4" name="Down Arrow 3"/>
          <p:cNvSpPr/>
          <p:nvPr/>
        </p:nvSpPr>
        <p:spPr>
          <a:xfrm>
            <a:off x="6012160" y="4046600"/>
            <a:ext cx="432048" cy="390511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Up Arrow 4"/>
          <p:cNvSpPr/>
          <p:nvPr/>
        </p:nvSpPr>
        <p:spPr>
          <a:xfrm>
            <a:off x="6876256" y="2852936"/>
            <a:ext cx="431215" cy="452016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6083438" y="1412776"/>
            <a:ext cx="2016850" cy="122564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To bring us out of Egypt</a:t>
            </a:r>
            <a:endParaRPr lang="he-IL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4932040" y="4573488"/>
            <a:ext cx="2592288" cy="201622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G-d always watches our history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23114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992</Words>
  <Application>Microsoft Office PowerPoint</Application>
  <PresentationFormat>On-screen Show (4:3)</PresentationFormat>
  <Paragraphs>160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פסוקי דזמרה</vt:lpstr>
      <vt:lpstr>ברוך שאמר</vt:lpstr>
      <vt:lpstr>What’s the logic to starting with פסוקי דזמרה?</vt:lpstr>
      <vt:lpstr>תהלים קה- Divide into paragraphs</vt:lpstr>
      <vt:lpstr>The Covenant</vt:lpstr>
      <vt:lpstr>Fulfilling Brit Bein HaBtarim</vt:lpstr>
      <vt:lpstr>Why did G-d do all this for us?</vt:lpstr>
      <vt:lpstr> Back to  פסוק ח… </vt:lpstr>
      <vt:lpstr>Why do we need the first 7 pesukim?</vt:lpstr>
      <vt:lpstr>Covenant  - always two-sided</vt:lpstr>
      <vt:lpstr>PowerPoint Presentation</vt:lpstr>
      <vt:lpstr>In Siddur, we read from Divrei HaYamim…</vt:lpstr>
      <vt:lpstr>First song they sing is Tehillim 105:</vt:lpstr>
      <vt:lpstr>תהלים צו</vt:lpstr>
      <vt:lpstr>Therefore,תהלים צו  is quoted as fulfilment of תהלים קו</vt:lpstr>
      <vt:lpstr>Statement to Command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</dc:creator>
  <cp:lastModifiedBy>Alexis</cp:lastModifiedBy>
  <cp:revision>54</cp:revision>
  <dcterms:created xsi:type="dcterms:W3CDTF">2012-10-18T12:57:17Z</dcterms:created>
  <dcterms:modified xsi:type="dcterms:W3CDTF">2013-10-11T08:35:49Z</dcterms:modified>
</cp:coreProperties>
</file>